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
  </p:notesMasterIdLst>
  <p:sldIdLst>
    <p:sldId id="267" r:id="rId2"/>
    <p:sldId id="257" r:id="rId3"/>
    <p:sldId id="258" r:id="rId4"/>
    <p:sldId id="259" r:id="rId5"/>
    <p:sldId id="261" r:id="rId6"/>
    <p:sldId id="262" r:id="rId7"/>
    <p:sldId id="263" r:id="rId8"/>
    <p:sldId id="264" r:id="rId9"/>
    <p:sldId id="265" r:id="rId10"/>
    <p:sldId id="266"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1717"/>
    <a:srgbClr val="952B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686" autoAdjust="0"/>
  </p:normalViewPr>
  <p:slideViewPr>
    <p:cSldViewPr snapToGrid="0">
      <p:cViewPr varScale="1">
        <p:scale>
          <a:sx n="122" d="100"/>
          <a:sy n="122" d="100"/>
        </p:scale>
        <p:origin x="13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1FE274-A338-4C40-8B35-86B8E5E81C57}" type="datetimeFigureOut">
              <a:rPr lang="en-IN" smtClean="0"/>
              <a:t>28-02-2024</a:t>
            </a:fld>
            <a:endParaRPr lang="en-IN"/>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C9D649-ACA4-4C68-A608-CA53360790EC}" type="slidenum">
              <a:rPr lang="en-IN" smtClean="0"/>
              <a:t>‹#›</a:t>
            </a:fld>
            <a:endParaRPr lang="en-IN"/>
          </a:p>
        </p:txBody>
      </p:sp>
    </p:spTree>
    <p:extLst>
      <p:ext uri="{BB962C8B-B14F-4D97-AF65-F5344CB8AC3E}">
        <p14:creationId xmlns:p14="http://schemas.microsoft.com/office/powerpoint/2010/main" val="1787095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A9552-2B0F-4A85-86D4-558A93E03FE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IN"/>
          </a:p>
        </p:txBody>
      </p:sp>
      <p:sp>
        <p:nvSpPr>
          <p:cNvPr id="3" name="Subtitle 2">
            <a:extLst>
              <a:ext uri="{FF2B5EF4-FFF2-40B4-BE49-F238E27FC236}">
                <a16:creationId xmlns:a16="http://schemas.microsoft.com/office/drawing/2014/main" id="{C68A5BA8-27D1-4A3A-8034-7B33246D55E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7E00C3F-3980-4513-8013-EB23A78F698A}"/>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9CAF3708-3E26-4729-BF8B-7290FAFEFD2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D023ADE-0950-4A55-B10C-08124474A1F3}"/>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2665856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A2E1E-6CCC-487D-B1A4-C69A2902FD8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A35111E-F9DA-4517-BE4B-7B48C86B02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B7F64D09-E925-4E2D-8D5F-9E71A8001D6D}"/>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59106CE7-FF68-456A-B276-8BE9D153BE75}"/>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A842330-E914-4739-B45C-19C319EF4942}"/>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210448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0C13F8-BBDE-4F44-BF56-67C1F1E44520}"/>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1F7E4E0A-4493-48E3-BE0D-73E1FB556716}"/>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C208BDA-16AB-4D43-B000-6F4501855CC7}"/>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21105FC4-929F-4281-A9F4-D766245D724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3F8AFD2-DF36-4FB8-8A3C-130C5D9CC398}"/>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2305960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BBDCE-E4F1-459F-89B4-395E50954875}"/>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06210DA-6F64-4C0B-8ABF-56D16A18A8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B62E753-3EAD-4B3F-B10B-61142974A1AF}"/>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765E1307-F91A-4FC3-A0A9-927AF8AB9B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A4BEF73-EAF4-44B6-9F67-981B4ACC0FAC}"/>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28284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C93D2-ECAD-49D4-A459-9BDEC99A9800}"/>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B7DE6172-36DC-4D13-B203-D8C57A42B86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985D85-CD41-4799-A1A8-099C5499C1AA}"/>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8121E2F5-0BF1-456B-986E-1D6BF58F7DB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2FA235-2B23-4146-AF33-2534FEDBDD6A}"/>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1183272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3F7C-EC18-4788-AD07-C7BEE4E9674D}"/>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55BE647-CD16-4116-AA7A-56BD0F504AFB}"/>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DC795F3-3D4A-4993-B392-F857022365FC}"/>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84BDD14-CB25-4870-936B-121E419C5F53}"/>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6" name="Footer Placeholder 5">
            <a:extLst>
              <a:ext uri="{FF2B5EF4-FFF2-40B4-BE49-F238E27FC236}">
                <a16:creationId xmlns:a16="http://schemas.microsoft.com/office/drawing/2014/main" id="{05FEB42A-D9E8-47C6-85AF-8CD917765C2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B1B2C16-B390-40AF-8725-B98CE460D527}"/>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238030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4B847-D6F5-481E-A3B1-04437C6E8539}"/>
              </a:ext>
            </a:extLst>
          </p:cNvPr>
          <p:cNvSpPr>
            <a:spLocks noGrp="1"/>
          </p:cNvSpPr>
          <p:nvPr>
            <p:ph type="title"/>
          </p:nvPr>
        </p:nvSpPr>
        <p:spPr>
          <a:xfrm>
            <a:off x="629841" y="365126"/>
            <a:ext cx="78867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F1E23BA-5A7F-486E-AC47-1A4ACEA10D1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1532E9FB-310C-4BF2-99B3-BF53A063B5B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1532C1B-3A99-40D4-BD0B-C697BC13B14C}"/>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6932BF7-AFEF-4AB7-8A88-8C444BB2F38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863C5A64-F4FA-4A38-B96B-54ED931C2E31}"/>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8" name="Footer Placeholder 7">
            <a:extLst>
              <a:ext uri="{FF2B5EF4-FFF2-40B4-BE49-F238E27FC236}">
                <a16:creationId xmlns:a16="http://schemas.microsoft.com/office/drawing/2014/main" id="{6F0E4909-1546-43E6-A7D2-5324F3D13BB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1F8D9406-DE41-4BFE-A7B8-6DC2C15BCC9D}"/>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766521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D41A9-92C0-4EE6-B343-607C0D124B3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EB9AD277-266D-466F-B6BB-6DC714D7DCD8}"/>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4" name="Footer Placeholder 3">
            <a:extLst>
              <a:ext uri="{FF2B5EF4-FFF2-40B4-BE49-F238E27FC236}">
                <a16:creationId xmlns:a16="http://schemas.microsoft.com/office/drawing/2014/main" id="{1CB27A9C-4BD0-4674-BA4A-EE5455CFD4D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DE20EF2-A034-4532-9E4D-F9D8F6336C2C}"/>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3612740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9C31D3-C374-48A0-8306-92F18D840021}"/>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3" name="Footer Placeholder 2">
            <a:extLst>
              <a:ext uri="{FF2B5EF4-FFF2-40B4-BE49-F238E27FC236}">
                <a16:creationId xmlns:a16="http://schemas.microsoft.com/office/drawing/2014/main" id="{62CDD943-3442-47D0-A77D-4FD13094D3BB}"/>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4E6A70D-09BC-4CCF-B498-1DE2373D3B20}"/>
              </a:ext>
            </a:extLst>
          </p:cNvPr>
          <p:cNvSpPr>
            <a:spLocks noGrp="1"/>
          </p:cNvSpPr>
          <p:nvPr>
            <p:ph type="sldNum" sz="quarter" idx="12"/>
          </p:nvPr>
        </p:nvSpPr>
        <p:spPr/>
        <p:txBody>
          <a:bodyPr/>
          <a:lstStyle/>
          <a:p>
            <a:fld id="{E3145257-DB14-4A27-B8DD-D957E1677ACC}" type="slidenum">
              <a:rPr lang="en-IN" smtClean="0"/>
              <a:t>‹#›</a:t>
            </a:fld>
            <a:endParaRPr lang="en-IN"/>
          </a:p>
        </p:txBody>
      </p:sp>
      <p:sp>
        <p:nvSpPr>
          <p:cNvPr id="6" name="Picture Placeholder 5">
            <a:extLst>
              <a:ext uri="{FF2B5EF4-FFF2-40B4-BE49-F238E27FC236}">
                <a16:creationId xmlns:a16="http://schemas.microsoft.com/office/drawing/2014/main" id="{8A1D5218-977B-4854-BC88-CB4AE339D1EC}"/>
              </a:ext>
            </a:extLst>
          </p:cNvPr>
          <p:cNvSpPr>
            <a:spLocks noGrp="1"/>
          </p:cNvSpPr>
          <p:nvPr>
            <p:ph type="pic" sz="quarter" idx="13"/>
          </p:nvPr>
        </p:nvSpPr>
        <p:spPr>
          <a:xfrm>
            <a:off x="470297" y="0"/>
            <a:ext cx="3429551" cy="6858000"/>
          </a:xfrm>
        </p:spPr>
        <p:txBody>
          <a:bodyPr/>
          <a:lstStyle/>
          <a:p>
            <a:endParaRPr lang="en-IN"/>
          </a:p>
        </p:txBody>
      </p:sp>
    </p:spTree>
    <p:extLst>
      <p:ext uri="{BB962C8B-B14F-4D97-AF65-F5344CB8AC3E}">
        <p14:creationId xmlns:p14="http://schemas.microsoft.com/office/powerpoint/2010/main" val="3903997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EA30-65F0-4C65-B82B-A3AA12C6BEB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19C5E3F-86BA-4562-B9A5-DB631FA3A11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49D859E-271D-4F76-BBCB-36995FD991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CA15C86-05B9-4046-A649-114F0F28B3FB}"/>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6" name="Footer Placeholder 5">
            <a:extLst>
              <a:ext uri="{FF2B5EF4-FFF2-40B4-BE49-F238E27FC236}">
                <a16:creationId xmlns:a16="http://schemas.microsoft.com/office/drawing/2014/main" id="{A2216B9A-C2D0-4460-BD30-9EAD8D222637}"/>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BAC4BA3-4144-40EC-8772-A67B816B6672}"/>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426032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6391D-84B8-42C0-BB83-B74BB8F2199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9FB439E6-6758-47FB-B774-7D6A47F6D7B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IN"/>
          </a:p>
        </p:txBody>
      </p:sp>
      <p:sp>
        <p:nvSpPr>
          <p:cNvPr id="4" name="Text Placeholder 3">
            <a:extLst>
              <a:ext uri="{FF2B5EF4-FFF2-40B4-BE49-F238E27FC236}">
                <a16:creationId xmlns:a16="http://schemas.microsoft.com/office/drawing/2014/main" id="{374B3E71-9096-4B15-8B84-C86016ADC0C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F346A7C-B4E3-4E47-A9DC-0595EBDA4211}"/>
              </a:ext>
            </a:extLst>
          </p:cNvPr>
          <p:cNvSpPr>
            <a:spLocks noGrp="1"/>
          </p:cNvSpPr>
          <p:nvPr>
            <p:ph type="dt" sz="half" idx="10"/>
          </p:nvPr>
        </p:nvSpPr>
        <p:spPr/>
        <p:txBody>
          <a:bodyPr/>
          <a:lstStyle/>
          <a:p>
            <a:fld id="{9E23D1D1-5D0E-4A47-86D8-D2252C0B6328}" type="datetimeFigureOut">
              <a:rPr lang="en-IN" smtClean="0"/>
              <a:t>28-02-2024</a:t>
            </a:fld>
            <a:endParaRPr lang="en-IN"/>
          </a:p>
        </p:txBody>
      </p:sp>
      <p:sp>
        <p:nvSpPr>
          <p:cNvPr id="6" name="Footer Placeholder 5">
            <a:extLst>
              <a:ext uri="{FF2B5EF4-FFF2-40B4-BE49-F238E27FC236}">
                <a16:creationId xmlns:a16="http://schemas.microsoft.com/office/drawing/2014/main" id="{7C8442DF-2CB7-4488-B68C-AD57060047F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DFF0A4A-BD57-48BA-AFE3-1F34A5031DC6}"/>
              </a:ext>
            </a:extLst>
          </p:cNvPr>
          <p:cNvSpPr>
            <a:spLocks noGrp="1"/>
          </p:cNvSpPr>
          <p:nvPr>
            <p:ph type="sldNum" sz="quarter" idx="12"/>
          </p:nvPr>
        </p:nvSpPr>
        <p:spPr/>
        <p:txBody>
          <a:bodyPr/>
          <a:lstStyle/>
          <a:p>
            <a:fld id="{E3145257-DB14-4A27-B8DD-D957E1677ACC}" type="slidenum">
              <a:rPr lang="en-IN" smtClean="0"/>
              <a:t>‹#›</a:t>
            </a:fld>
            <a:endParaRPr lang="en-IN"/>
          </a:p>
        </p:txBody>
      </p:sp>
    </p:spTree>
    <p:extLst>
      <p:ext uri="{BB962C8B-B14F-4D97-AF65-F5344CB8AC3E}">
        <p14:creationId xmlns:p14="http://schemas.microsoft.com/office/powerpoint/2010/main" val="427548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5246EA-6E0C-4E3C-A2A1-D604E3758DA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5FC5EE3C-9947-43C5-937F-41F6C8B709A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F7350F9-9198-40E9-B1DB-FDA2EF61103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E23D1D1-5D0E-4A47-86D8-D2252C0B6328}" type="datetimeFigureOut">
              <a:rPr lang="en-IN" smtClean="0"/>
              <a:t>28-02-2024</a:t>
            </a:fld>
            <a:endParaRPr lang="en-IN"/>
          </a:p>
        </p:txBody>
      </p:sp>
      <p:sp>
        <p:nvSpPr>
          <p:cNvPr id="5" name="Footer Placeholder 4">
            <a:extLst>
              <a:ext uri="{FF2B5EF4-FFF2-40B4-BE49-F238E27FC236}">
                <a16:creationId xmlns:a16="http://schemas.microsoft.com/office/drawing/2014/main" id="{F5E087D5-CDF2-4707-8A83-CBAFB04DE71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6816767-14F5-45CA-931C-E388938E17D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3145257-DB14-4A27-B8DD-D957E1677ACC}" type="slidenum">
              <a:rPr lang="en-IN" smtClean="0"/>
              <a:t>‹#›</a:t>
            </a:fld>
            <a:endParaRPr lang="en-IN"/>
          </a:p>
        </p:txBody>
      </p:sp>
    </p:spTree>
    <p:extLst>
      <p:ext uri="{BB962C8B-B14F-4D97-AF65-F5344CB8AC3E}">
        <p14:creationId xmlns:p14="http://schemas.microsoft.com/office/powerpoint/2010/main" val="30743046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hyperlink" Target="https://kmarket.ro/articol/top-8-opere-scrise-de-william-shakespeare" TargetMode="External"/><Relationship Id="rId2" Type="http://schemas.openxmlformats.org/officeDocument/2006/relationships/hyperlink" Target="https://www.bbc.co.uk/programmes/articles/39gmbBJvx1wdxkq9wnmZxBn/11-surprising-facts-about-william-shakespeare" TargetMode="External"/><Relationship Id="rId1" Type="http://schemas.openxmlformats.org/officeDocument/2006/relationships/slideLayout" Target="../slideLayouts/slideLayout2.xml"/><Relationship Id="rId4" Type="http://schemas.openxmlformats.org/officeDocument/2006/relationships/hyperlink" Target="https://www.shakespeare.org.uk/explore-shakespeare/shakespedia/william-shakespeare/william-shakespeare-biograph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E48B06A-6282-9CCA-27C6-2425E0A929C5}"/>
              </a:ext>
            </a:extLst>
          </p:cNvPr>
          <p:cNvSpPr/>
          <p:nvPr/>
        </p:nvSpPr>
        <p:spPr>
          <a:xfrm>
            <a:off x="0" y="0"/>
            <a:ext cx="9144000" cy="6858000"/>
          </a:xfrm>
          <a:prstGeom prst="rect">
            <a:avLst/>
          </a:prstGeom>
          <a:solidFill>
            <a:srgbClr val="A917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7" name="videoplayback">
            <a:hlinkClick r:id="" action="ppaction://media"/>
            <a:extLst>
              <a:ext uri="{FF2B5EF4-FFF2-40B4-BE49-F238E27FC236}">
                <a16:creationId xmlns:a16="http://schemas.microsoft.com/office/drawing/2014/main" id="{E618EB43-26CC-14BF-E458-ECC2C0CB63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02704" y="4986418"/>
            <a:ext cx="609600" cy="609600"/>
          </a:xfrm>
          <a:prstGeom prst="rect">
            <a:avLst/>
          </a:prstGeom>
        </p:spPr>
      </p:pic>
    </p:spTree>
    <p:extLst>
      <p:ext uri="{BB962C8B-B14F-4D97-AF65-F5344CB8AC3E}">
        <p14:creationId xmlns:p14="http://schemas.microsoft.com/office/powerpoint/2010/main" val="285608709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98A9E02-3F82-528E-EADA-3FE322956597}"/>
              </a:ext>
            </a:extLst>
          </p:cNvPr>
          <p:cNvSpPr>
            <a:spLocks noGrp="1"/>
          </p:cNvSpPr>
          <p:nvPr>
            <p:ph type="title"/>
          </p:nvPr>
        </p:nvSpPr>
        <p:spPr>
          <a:xfrm>
            <a:off x="267752" y="365125"/>
            <a:ext cx="8598392" cy="4131095"/>
          </a:xfrm>
        </p:spPr>
        <p:txBody>
          <a:bodyPr>
            <a:normAutofit/>
          </a:bodyPr>
          <a:lstStyle/>
          <a:p>
            <a:pPr algn="ctr"/>
            <a:br>
              <a:rPr lang="ro-RO" dirty="0">
                <a:latin typeface="Montserrat" panose="00000500000000000000" pitchFamily="2" charset="0"/>
              </a:rPr>
            </a:br>
            <a:r>
              <a:rPr lang="ro-RO" sz="2400" dirty="0">
                <a:latin typeface="Montserrat" panose="00000500000000000000" pitchFamily="2" charset="0"/>
              </a:rPr>
              <a:t>„</a:t>
            </a:r>
            <a:r>
              <a:rPr lang="en-US" sz="2400" b="1" dirty="0">
                <a:latin typeface="Montserrat" panose="00000500000000000000" pitchFamily="2" charset="0"/>
              </a:rPr>
              <a:t>A fi </a:t>
            </a:r>
            <a:r>
              <a:rPr lang="en-US" sz="2400" b="1" dirty="0" err="1">
                <a:latin typeface="Montserrat" panose="00000500000000000000" pitchFamily="2" charset="0"/>
              </a:rPr>
              <a:t>sau</a:t>
            </a:r>
            <a:r>
              <a:rPr lang="en-US" sz="2400" b="1" dirty="0">
                <a:latin typeface="Montserrat" panose="00000500000000000000" pitchFamily="2" charset="0"/>
              </a:rPr>
              <a:t> a nu fi: </a:t>
            </a:r>
            <a:r>
              <a:rPr lang="en-US" sz="2400" b="1" dirty="0" err="1">
                <a:latin typeface="Montserrat" panose="00000500000000000000" pitchFamily="2" charset="0"/>
              </a:rPr>
              <a:t>iată-ntrebarea</a:t>
            </a:r>
            <a:r>
              <a:rPr lang="en-US" sz="2400" b="1" dirty="0">
                <a:latin typeface="Montserrat" panose="00000500000000000000" pitchFamily="2" charset="0"/>
              </a:rPr>
              <a:t>.</a:t>
            </a:r>
            <a:br>
              <a:rPr lang="en-US" sz="2400" dirty="0">
                <a:latin typeface="Montserrat" panose="00000500000000000000" pitchFamily="2" charset="0"/>
              </a:rPr>
            </a:br>
            <a:r>
              <a:rPr lang="en-US" sz="2400" b="1" dirty="0">
                <a:latin typeface="Montserrat" panose="00000500000000000000" pitchFamily="2" charset="0"/>
              </a:rPr>
              <a:t>Mai </a:t>
            </a:r>
            <a:r>
              <a:rPr lang="en-US" sz="2400" b="1" dirty="0" err="1">
                <a:latin typeface="Montserrat" panose="00000500000000000000" pitchFamily="2" charset="0"/>
              </a:rPr>
              <a:t>nobil</a:t>
            </a:r>
            <a:r>
              <a:rPr lang="en-US" sz="2400" b="1" dirty="0">
                <a:latin typeface="Montserrat" panose="00000500000000000000" pitchFamily="2" charset="0"/>
              </a:rPr>
              <a:t> e </a:t>
            </a:r>
            <a:r>
              <a:rPr lang="en-US" sz="2400" b="1" dirty="0" err="1">
                <a:latin typeface="Montserrat" panose="00000500000000000000" pitchFamily="2" charset="0"/>
              </a:rPr>
              <a:t>să-nduri</a:t>
            </a:r>
            <a:r>
              <a:rPr lang="en-US" sz="2400" b="1" dirty="0">
                <a:latin typeface="Montserrat" panose="00000500000000000000" pitchFamily="2" charset="0"/>
              </a:rPr>
              <a:t> </a:t>
            </a:r>
            <a:r>
              <a:rPr lang="en-US" sz="2400" b="1" dirty="0" err="1">
                <a:latin typeface="Montserrat" panose="00000500000000000000" pitchFamily="2" charset="0"/>
              </a:rPr>
              <a:t>în</a:t>
            </a:r>
            <a:r>
              <a:rPr lang="en-US" sz="2400" b="1" dirty="0">
                <a:latin typeface="Montserrat" panose="00000500000000000000" pitchFamily="2" charset="0"/>
              </a:rPr>
              <a:t> </a:t>
            </a:r>
            <a:r>
              <a:rPr lang="en-US" sz="2400" b="1" dirty="0" err="1">
                <a:latin typeface="Montserrat" panose="00000500000000000000" pitchFamily="2" charset="0"/>
              </a:rPr>
              <a:t>cuget</a:t>
            </a:r>
            <a:r>
              <a:rPr lang="en-US" sz="2400" b="1" dirty="0">
                <a:latin typeface="Montserrat" panose="00000500000000000000" pitchFamily="2" charset="0"/>
              </a:rPr>
              <a:t>, </a:t>
            </a:r>
            <a:r>
              <a:rPr lang="en-US" sz="2400" b="1" dirty="0" err="1">
                <a:latin typeface="Montserrat" panose="00000500000000000000" pitchFamily="2" charset="0"/>
              </a:rPr>
              <a:t>oare</a:t>
            </a:r>
            <a:r>
              <a:rPr lang="en-US" sz="2400" b="1" dirty="0">
                <a:latin typeface="Montserrat" panose="00000500000000000000" pitchFamily="2" charset="0"/>
              </a:rPr>
              <a:t>,</a:t>
            </a:r>
            <a:br>
              <a:rPr lang="en-US" sz="2400" dirty="0">
                <a:latin typeface="Montserrat" panose="00000500000000000000" pitchFamily="2" charset="0"/>
              </a:rPr>
            </a:br>
            <a:r>
              <a:rPr lang="en-US" sz="2400" b="1" dirty="0" err="1">
                <a:latin typeface="Montserrat" panose="00000500000000000000" pitchFamily="2" charset="0"/>
              </a:rPr>
              <a:t>Săgeţi</a:t>
            </a:r>
            <a:r>
              <a:rPr lang="en-US" sz="2400" b="1" dirty="0">
                <a:latin typeface="Montserrat" panose="00000500000000000000" pitchFamily="2" charset="0"/>
              </a:rPr>
              <a:t> </a:t>
            </a:r>
            <a:r>
              <a:rPr lang="en-US" sz="2400" b="1" dirty="0" err="1">
                <a:latin typeface="Montserrat" panose="00000500000000000000" pitchFamily="2" charset="0"/>
              </a:rPr>
              <a:t>şi</a:t>
            </a:r>
            <a:r>
              <a:rPr lang="en-US" sz="2400" b="1" dirty="0">
                <a:latin typeface="Montserrat" panose="00000500000000000000" pitchFamily="2" charset="0"/>
              </a:rPr>
              <a:t> </a:t>
            </a:r>
            <a:r>
              <a:rPr lang="en-US" sz="2400" b="1" dirty="0" err="1">
                <a:latin typeface="Montserrat" panose="00000500000000000000" pitchFamily="2" charset="0"/>
              </a:rPr>
              <a:t>praştii</a:t>
            </a:r>
            <a:r>
              <a:rPr lang="en-US" sz="2400" b="1" dirty="0">
                <a:latin typeface="Montserrat" panose="00000500000000000000" pitchFamily="2" charset="0"/>
              </a:rPr>
              <a:t> ale-</a:t>
            </a:r>
            <a:r>
              <a:rPr lang="en-US" sz="2400" b="1" dirty="0" err="1">
                <a:latin typeface="Montserrat" panose="00000500000000000000" pitchFamily="2" charset="0"/>
              </a:rPr>
              <a:t>ursitei</a:t>
            </a:r>
            <a:r>
              <a:rPr lang="en-US" sz="2400" b="1" dirty="0">
                <a:latin typeface="Montserrat" panose="00000500000000000000" pitchFamily="2" charset="0"/>
              </a:rPr>
              <a:t> </a:t>
            </a:r>
            <a:r>
              <a:rPr lang="en-US" sz="2400" b="1" dirty="0" err="1">
                <a:latin typeface="Montserrat" panose="00000500000000000000" pitchFamily="2" charset="0"/>
              </a:rPr>
              <a:t>rele</a:t>
            </a:r>
            <a:r>
              <a:rPr lang="en-US" sz="2400" b="1" dirty="0">
                <a:latin typeface="Montserrat" panose="00000500000000000000" pitchFamily="2" charset="0"/>
              </a:rPr>
              <a:t>,</a:t>
            </a:r>
            <a:br>
              <a:rPr lang="en-US" sz="2400" dirty="0">
                <a:latin typeface="Montserrat" panose="00000500000000000000" pitchFamily="2" charset="0"/>
              </a:rPr>
            </a:br>
            <a:r>
              <a:rPr lang="en-US" sz="2400" b="1" dirty="0">
                <a:latin typeface="Montserrat" panose="00000500000000000000" pitchFamily="2" charset="0"/>
              </a:rPr>
              <a:t>Sau </a:t>
            </a:r>
            <a:r>
              <a:rPr lang="en-US" sz="2400" b="1" dirty="0" err="1">
                <a:latin typeface="Montserrat" panose="00000500000000000000" pitchFamily="2" charset="0"/>
              </a:rPr>
              <a:t>apucând</a:t>
            </a:r>
            <a:r>
              <a:rPr lang="en-US" sz="2400" b="1" dirty="0">
                <a:latin typeface="Montserrat" panose="00000500000000000000" pitchFamily="2" charset="0"/>
              </a:rPr>
              <a:t> o </a:t>
            </a:r>
            <a:r>
              <a:rPr lang="en-US" sz="2400" b="1" dirty="0" err="1">
                <a:latin typeface="Montserrat" panose="00000500000000000000" pitchFamily="2" charset="0"/>
              </a:rPr>
              <a:t>armă</a:t>
            </a:r>
            <a:r>
              <a:rPr lang="en-US" sz="2400" b="1" dirty="0">
                <a:latin typeface="Montserrat" panose="00000500000000000000" pitchFamily="2" charset="0"/>
              </a:rPr>
              <a:t> </a:t>
            </a:r>
            <a:r>
              <a:rPr lang="en-US" sz="2400" b="1" dirty="0" err="1">
                <a:latin typeface="Montserrat" panose="00000500000000000000" pitchFamily="2" charset="0"/>
              </a:rPr>
              <a:t>tu</a:t>
            </a:r>
            <a:r>
              <a:rPr lang="en-US" sz="2400" b="1" dirty="0">
                <a:latin typeface="Montserrat" panose="00000500000000000000" pitchFamily="2" charset="0"/>
              </a:rPr>
              <a:t> </a:t>
            </a:r>
            <a:r>
              <a:rPr lang="en-US" sz="2400" b="1" dirty="0" err="1">
                <a:latin typeface="Montserrat" panose="00000500000000000000" pitchFamily="2" charset="0"/>
              </a:rPr>
              <a:t>sa</a:t>
            </a:r>
            <a:r>
              <a:rPr lang="en-US" sz="2400" b="1" dirty="0">
                <a:latin typeface="Montserrat" panose="00000500000000000000" pitchFamily="2" charset="0"/>
              </a:rPr>
              <a:t> </a:t>
            </a:r>
            <a:r>
              <a:rPr lang="en-US" sz="2400" b="1" dirty="0" err="1">
                <a:latin typeface="Montserrat" panose="00000500000000000000" pitchFamily="2" charset="0"/>
              </a:rPr>
              <a:t>curmi</a:t>
            </a:r>
            <a:r>
              <a:rPr lang="en-US" sz="2400" b="1" dirty="0">
                <a:latin typeface="Montserrat" panose="00000500000000000000" pitchFamily="2" charset="0"/>
              </a:rPr>
              <a:t> al </a:t>
            </a:r>
            <a:r>
              <a:rPr lang="ro-RO" sz="2400" b="1" dirty="0">
                <a:latin typeface="Montserrat" panose="00000500000000000000" pitchFamily="2" charset="0"/>
              </a:rPr>
              <a:t>r</a:t>
            </a:r>
            <a:r>
              <a:rPr lang="en-US" sz="2400" b="1" dirty="0" err="1">
                <a:latin typeface="Montserrat" panose="00000500000000000000" pitchFamily="2" charset="0"/>
              </a:rPr>
              <a:t>estriştilor</a:t>
            </a:r>
            <a:r>
              <a:rPr lang="en-US" sz="2400" b="1" dirty="0">
                <a:latin typeface="Montserrat" panose="00000500000000000000" pitchFamily="2" charset="0"/>
              </a:rPr>
              <a:t> </a:t>
            </a:r>
            <a:r>
              <a:rPr lang="en-US" sz="2400" b="1" dirty="0" err="1">
                <a:latin typeface="Montserrat" panose="00000500000000000000" pitchFamily="2" charset="0"/>
              </a:rPr>
              <a:t>noian</a:t>
            </a:r>
            <a:r>
              <a:rPr lang="en-US" sz="2400" b="1" dirty="0">
                <a:latin typeface="Montserrat" panose="00000500000000000000" pitchFamily="2" charset="0"/>
              </a:rPr>
              <a:t>?</a:t>
            </a:r>
            <a:r>
              <a:rPr lang="ro-RO" sz="2400" b="1" dirty="0">
                <a:latin typeface="Montserrat" panose="00000500000000000000" pitchFamily="2" charset="0"/>
              </a:rPr>
              <a:t> (...)”</a:t>
            </a:r>
            <a:br>
              <a:rPr lang="ro-RO" sz="2400" b="1" dirty="0">
                <a:latin typeface="Montserrat" panose="00000500000000000000" pitchFamily="2" charset="0"/>
              </a:rPr>
            </a:br>
            <a:br>
              <a:rPr lang="ro-RO" sz="2400" b="1" dirty="0">
                <a:latin typeface="Montserrat" panose="00000500000000000000" pitchFamily="2" charset="0"/>
              </a:rPr>
            </a:br>
            <a:br>
              <a:rPr lang="ro-RO" sz="2400" b="1" dirty="0">
                <a:latin typeface="Montserrat" panose="00000500000000000000" pitchFamily="2" charset="0"/>
              </a:rPr>
            </a:br>
            <a:br>
              <a:rPr lang="ro-RO" sz="2400" b="1" dirty="0">
                <a:latin typeface="Montserrat" panose="00000500000000000000" pitchFamily="2" charset="0"/>
              </a:rPr>
            </a:br>
            <a:r>
              <a:rPr lang="ro-RO" sz="2400" b="1" dirty="0">
                <a:latin typeface="Montserrat" panose="00000500000000000000" pitchFamily="2" charset="0"/>
              </a:rPr>
              <a:t>W. Shakespeare, „Hamlet”, fragment actul III</a:t>
            </a:r>
            <a:endParaRPr lang="en-US" sz="2400" dirty="0">
              <a:latin typeface="Montserrat" panose="00000500000000000000" pitchFamily="2" charset="0"/>
            </a:endParaRPr>
          </a:p>
        </p:txBody>
      </p:sp>
      <p:sp>
        <p:nvSpPr>
          <p:cNvPr id="3" name="CasetăText 2">
            <a:extLst>
              <a:ext uri="{FF2B5EF4-FFF2-40B4-BE49-F238E27FC236}">
                <a16:creationId xmlns:a16="http://schemas.microsoft.com/office/drawing/2014/main" id="{B172F532-5BFA-C876-69B4-F37626825834}"/>
              </a:ext>
            </a:extLst>
          </p:cNvPr>
          <p:cNvSpPr txBox="1"/>
          <p:nvPr/>
        </p:nvSpPr>
        <p:spPr>
          <a:xfrm>
            <a:off x="679169" y="4639025"/>
            <a:ext cx="8136455" cy="707886"/>
          </a:xfrm>
          <a:prstGeom prst="rect">
            <a:avLst/>
          </a:prstGeom>
          <a:noFill/>
        </p:spPr>
        <p:txBody>
          <a:bodyPr wrap="square" rtlCol="0">
            <a:spAutoFit/>
          </a:bodyPr>
          <a:lstStyle/>
          <a:p>
            <a:r>
              <a:rPr lang="ro-RO" sz="4000" dirty="0">
                <a:effectLst>
                  <a:outerShdw blurRad="38100" dist="38100" dir="2700000" algn="tl">
                    <a:srgbClr val="000000">
                      <a:alpha val="43137"/>
                    </a:srgbClr>
                  </a:outerShdw>
                </a:effectLst>
                <a:latin typeface="Montserrat" panose="00000500000000000000" pitchFamily="2" charset="0"/>
              </a:rPr>
              <a:t>Vă mulțumim pentru atenție!</a:t>
            </a:r>
            <a:endParaRPr lang="en-US" sz="4000" dirty="0">
              <a:effectLst>
                <a:outerShdw blurRad="38100" dist="38100" dir="2700000" algn="tl">
                  <a:srgbClr val="000000">
                    <a:alpha val="43137"/>
                  </a:srgbClr>
                </a:outerShdw>
              </a:effectLst>
              <a:latin typeface="Montserrat" panose="00000500000000000000" pitchFamily="2" charset="0"/>
            </a:endParaRPr>
          </a:p>
        </p:txBody>
      </p:sp>
      <p:pic>
        <p:nvPicPr>
          <p:cNvPr id="4" name="Imagine 3">
            <a:extLst>
              <a:ext uri="{FF2B5EF4-FFF2-40B4-BE49-F238E27FC236}">
                <a16:creationId xmlns:a16="http://schemas.microsoft.com/office/drawing/2014/main" id="{5BEA43BC-9BE4-E537-336A-0AB38C2BF9F5}"/>
              </a:ext>
            </a:extLst>
          </p:cNvPr>
          <p:cNvPicPr>
            <a:picLocks noChangeAspect="1"/>
          </p:cNvPicPr>
          <p:nvPr/>
        </p:nvPicPr>
        <p:blipFill>
          <a:blip r:embed="rId2"/>
          <a:stretch>
            <a:fillRect/>
          </a:stretch>
        </p:blipFill>
        <p:spPr>
          <a:xfrm rot="5400000" flipH="1">
            <a:off x="7524267" y="5238267"/>
            <a:ext cx="2218975" cy="1020491"/>
          </a:xfrm>
          <a:prstGeom prst="rect">
            <a:avLst/>
          </a:prstGeom>
        </p:spPr>
      </p:pic>
    </p:spTree>
    <p:extLst>
      <p:ext uri="{BB962C8B-B14F-4D97-AF65-F5344CB8AC3E}">
        <p14:creationId xmlns:p14="http://schemas.microsoft.com/office/powerpoint/2010/main" val="271277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26" presetClass="entr" presetSubtype="0" fill="hold" nodeType="after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80">
                                          <p:stCondLst>
                                            <p:cond delay="0"/>
                                          </p:stCondLst>
                                        </p:cTn>
                                        <p:tgtEl>
                                          <p:spTgt spid="3">
                                            <p:txEl>
                                              <p:pRg st="0" end="0"/>
                                            </p:txEl>
                                          </p:spTgt>
                                        </p:tgtEl>
                                      </p:cBhvr>
                                    </p:animEffect>
                                    <p:anim calcmode="lin" valueType="num">
                                      <p:cBhvr>
                                        <p:cTn id="15"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0" end="0"/>
                                            </p:txEl>
                                          </p:spTgt>
                                        </p:tgtEl>
                                      </p:cBhvr>
                                      <p:to x="100000" y="60000"/>
                                    </p:animScale>
                                    <p:animScale>
                                      <p:cBhvr>
                                        <p:cTn id="21" dur="166" decel="50000">
                                          <p:stCondLst>
                                            <p:cond delay="676"/>
                                          </p:stCondLst>
                                        </p:cTn>
                                        <p:tgtEl>
                                          <p:spTgt spid="3">
                                            <p:txEl>
                                              <p:pRg st="0" end="0"/>
                                            </p:txEl>
                                          </p:spTgt>
                                        </p:tgtEl>
                                      </p:cBhvr>
                                      <p:to x="100000" y="100000"/>
                                    </p:animScale>
                                    <p:animScale>
                                      <p:cBhvr>
                                        <p:cTn id="22" dur="26">
                                          <p:stCondLst>
                                            <p:cond delay="1312"/>
                                          </p:stCondLst>
                                        </p:cTn>
                                        <p:tgtEl>
                                          <p:spTgt spid="3">
                                            <p:txEl>
                                              <p:pRg st="0" end="0"/>
                                            </p:txEl>
                                          </p:spTgt>
                                        </p:tgtEl>
                                      </p:cBhvr>
                                      <p:to x="100000" y="80000"/>
                                    </p:animScale>
                                    <p:animScale>
                                      <p:cBhvr>
                                        <p:cTn id="23" dur="166" decel="50000">
                                          <p:stCondLst>
                                            <p:cond delay="1338"/>
                                          </p:stCondLst>
                                        </p:cTn>
                                        <p:tgtEl>
                                          <p:spTgt spid="3">
                                            <p:txEl>
                                              <p:pRg st="0" end="0"/>
                                            </p:txEl>
                                          </p:spTgt>
                                        </p:tgtEl>
                                      </p:cBhvr>
                                      <p:to x="100000" y="100000"/>
                                    </p:animScale>
                                    <p:animScale>
                                      <p:cBhvr>
                                        <p:cTn id="24" dur="26">
                                          <p:stCondLst>
                                            <p:cond delay="1642"/>
                                          </p:stCondLst>
                                        </p:cTn>
                                        <p:tgtEl>
                                          <p:spTgt spid="3">
                                            <p:txEl>
                                              <p:pRg st="0" end="0"/>
                                            </p:txEl>
                                          </p:spTgt>
                                        </p:tgtEl>
                                      </p:cBhvr>
                                      <p:to x="100000" y="90000"/>
                                    </p:animScale>
                                    <p:animScale>
                                      <p:cBhvr>
                                        <p:cTn id="25" dur="166" decel="50000">
                                          <p:stCondLst>
                                            <p:cond delay="1668"/>
                                          </p:stCondLst>
                                        </p:cTn>
                                        <p:tgtEl>
                                          <p:spTgt spid="3">
                                            <p:txEl>
                                              <p:pRg st="0" end="0"/>
                                            </p:txEl>
                                          </p:spTgt>
                                        </p:tgtEl>
                                      </p:cBhvr>
                                      <p:to x="100000" y="100000"/>
                                    </p:animScale>
                                    <p:animScale>
                                      <p:cBhvr>
                                        <p:cTn id="26" dur="26">
                                          <p:stCondLst>
                                            <p:cond delay="1808"/>
                                          </p:stCondLst>
                                        </p:cTn>
                                        <p:tgtEl>
                                          <p:spTgt spid="3">
                                            <p:txEl>
                                              <p:pRg st="0" end="0"/>
                                            </p:txEl>
                                          </p:spTgt>
                                        </p:tgtEl>
                                      </p:cBhvr>
                                      <p:to x="100000" y="95000"/>
                                    </p:animScale>
                                    <p:animScale>
                                      <p:cBhvr>
                                        <p:cTn id="27" dur="166" decel="50000">
                                          <p:stCondLst>
                                            <p:cond delay="1834"/>
                                          </p:stCondLst>
                                        </p:cTn>
                                        <p:tgtEl>
                                          <p:spTgt spid="3">
                                            <p:txEl>
                                              <p:pRg st="0" end="0"/>
                                            </p:txEl>
                                          </p:spTgt>
                                        </p:tgtEl>
                                      </p:cBhvr>
                                      <p:to x="100000" y="100000"/>
                                    </p:animScale>
                                  </p:childTnLst>
                                </p:cTn>
                              </p:par>
                            </p:childTnLst>
                          </p:cTn>
                        </p:par>
                        <p:par>
                          <p:cTn id="28" fill="hold">
                            <p:stCondLst>
                              <p:cond delay="3000"/>
                            </p:stCondLst>
                            <p:childTnLst>
                              <p:par>
                                <p:cTn id="29" presetID="15" presetClass="emph" presetSubtype="0" grpId="0" nodeType="afterEffect">
                                  <p:stCondLst>
                                    <p:cond delay="0"/>
                                  </p:stCondLst>
                                  <p:iterate type="lt">
                                    <p:tmAbs val="25"/>
                                  </p:iterate>
                                  <p:childTnLst>
                                    <p:set>
                                      <p:cBhvr override="childStyle">
                                        <p:cTn id="30" dur="indefinite"/>
                                        <p:tgtEl>
                                          <p:spTgt spid="3">
                                            <p:txEl>
                                              <p:pRg st="0" end="0"/>
                                            </p:txEl>
                                          </p:spTgt>
                                        </p:tgtEl>
                                        <p:attrNameLst>
                                          <p:attrName>style.fontWeight</p:attrName>
                                        </p:attrNameLst>
                                      </p:cBhvr>
                                      <p:to>
                                        <p:strVal val="bold"/>
                                      </p:to>
                                    </p:set>
                                  </p:childTnLst>
                                </p:cTn>
                              </p:par>
                              <p:par>
                                <p:cTn id="31" presetID="34" presetClass="emph" presetSubtype="0" fill="hold" grpId="1" nodeType="withEffect">
                                  <p:stCondLst>
                                    <p:cond delay="500"/>
                                  </p:stCondLst>
                                  <p:iterate type="lt">
                                    <p:tmPct val="10000"/>
                                  </p:iterate>
                                  <p:childTnLst>
                                    <p:animMotion origin="layout" path="M 2.22222E-6 3.7037E-6 L -2.77778E-7 2.96296E-6 " pathEditMode="relative" rAng="0" ptsTypes="AA">
                                      <p:cBhvr>
                                        <p:cTn id="32" dur="250" accel="50000" decel="50000" autoRev="1" fill="hold">
                                          <p:stCondLst>
                                            <p:cond delay="0"/>
                                          </p:stCondLst>
                                        </p:cTn>
                                        <p:tgtEl>
                                          <p:spTgt spid="3">
                                            <p:txEl>
                                              <p:pRg st="0" end="0"/>
                                            </p:txEl>
                                          </p:spTgt>
                                        </p:tgtEl>
                                        <p:attrNameLst>
                                          <p:attrName>ppt_x</p:attrName>
                                          <p:attrName>ppt_y</p:attrName>
                                        </p:attrNameLst>
                                      </p:cBhvr>
                                      <p:rCtr x="1319" y="-1088"/>
                                    </p:animMotion>
                                    <p:animRot by="1500000">
                                      <p:cBhvr>
                                        <p:cTn id="33" dur="125" fill="hold">
                                          <p:stCondLst>
                                            <p:cond delay="0"/>
                                          </p:stCondLst>
                                        </p:cTn>
                                        <p:tgtEl>
                                          <p:spTgt spid="3">
                                            <p:txEl>
                                              <p:pRg st="0" end="0"/>
                                            </p:txEl>
                                          </p:spTgt>
                                        </p:tgtEl>
                                        <p:attrNameLst>
                                          <p:attrName>r</p:attrName>
                                        </p:attrNameLst>
                                      </p:cBhvr>
                                    </p:animRot>
                                    <p:animRot by="-1500000">
                                      <p:cBhvr>
                                        <p:cTn id="34" dur="125" fill="hold">
                                          <p:stCondLst>
                                            <p:cond delay="125"/>
                                          </p:stCondLst>
                                        </p:cTn>
                                        <p:tgtEl>
                                          <p:spTgt spid="3">
                                            <p:txEl>
                                              <p:pRg st="0" end="0"/>
                                            </p:txEl>
                                          </p:spTgt>
                                        </p:tgtEl>
                                        <p:attrNameLst>
                                          <p:attrName>r</p:attrName>
                                        </p:attrNameLst>
                                      </p:cBhvr>
                                    </p:animRot>
                                    <p:animRot by="-1500000">
                                      <p:cBhvr>
                                        <p:cTn id="35" dur="125" fill="hold">
                                          <p:stCondLst>
                                            <p:cond delay="250"/>
                                          </p:stCondLst>
                                        </p:cTn>
                                        <p:tgtEl>
                                          <p:spTgt spid="3">
                                            <p:txEl>
                                              <p:pRg st="0" end="0"/>
                                            </p:txEl>
                                          </p:spTgt>
                                        </p:tgtEl>
                                        <p:attrNameLst>
                                          <p:attrName>r</p:attrName>
                                        </p:attrNameLst>
                                      </p:cBhvr>
                                    </p:animRot>
                                    <p:animRot by="1500000">
                                      <p:cBhvr>
                                        <p:cTn id="36"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allAtOnce"/>
      <p:bldP spid="3" grpId="1" build="allAtOnce"/>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36BCA4-5A9E-1ED8-B55B-F50C150D6310}"/>
              </a:ext>
            </a:extLst>
          </p:cNvPr>
          <p:cNvSpPr/>
          <p:nvPr/>
        </p:nvSpPr>
        <p:spPr>
          <a:xfrm>
            <a:off x="3614737" y="1"/>
            <a:ext cx="5529263" cy="6858000"/>
          </a:xfrm>
          <a:custGeom>
            <a:avLst/>
            <a:gdLst>
              <a:gd name="connsiteX0" fmla="*/ 0 w 3886200"/>
              <a:gd name="connsiteY0" fmla="*/ 0 h 6858000"/>
              <a:gd name="connsiteX1" fmla="*/ 3886200 w 3886200"/>
              <a:gd name="connsiteY1" fmla="*/ 0 h 6858000"/>
              <a:gd name="connsiteX2" fmla="*/ 3886200 w 3886200"/>
              <a:gd name="connsiteY2" fmla="*/ 6858000 h 6858000"/>
              <a:gd name="connsiteX3" fmla="*/ 0 w 3886200"/>
              <a:gd name="connsiteY3" fmla="*/ 6858000 h 6858000"/>
              <a:gd name="connsiteX4" fmla="*/ 0 w 3886200"/>
              <a:gd name="connsiteY4" fmla="*/ 0 h 6858000"/>
              <a:gd name="connsiteX0" fmla="*/ 0 w 3886200"/>
              <a:gd name="connsiteY0" fmla="*/ 0 h 6858000"/>
              <a:gd name="connsiteX1" fmla="*/ 3886200 w 3886200"/>
              <a:gd name="connsiteY1" fmla="*/ 0 h 6858000"/>
              <a:gd name="connsiteX2" fmla="*/ 3886200 w 3886200"/>
              <a:gd name="connsiteY2" fmla="*/ 6858000 h 6858000"/>
              <a:gd name="connsiteX3" fmla="*/ 0 w 3886200"/>
              <a:gd name="connsiteY3" fmla="*/ 6858000 h 6858000"/>
              <a:gd name="connsiteX4" fmla="*/ 0 w 3886200"/>
              <a:gd name="connsiteY4" fmla="*/ 0 h 6858000"/>
              <a:gd name="connsiteX0" fmla="*/ 506782 w 4392982"/>
              <a:gd name="connsiteY0" fmla="*/ 0 h 6858000"/>
              <a:gd name="connsiteX1" fmla="*/ 4392982 w 4392982"/>
              <a:gd name="connsiteY1" fmla="*/ 0 h 6858000"/>
              <a:gd name="connsiteX2" fmla="*/ 4392982 w 4392982"/>
              <a:gd name="connsiteY2" fmla="*/ 6858000 h 6858000"/>
              <a:gd name="connsiteX3" fmla="*/ 506782 w 4392982"/>
              <a:gd name="connsiteY3" fmla="*/ 6858000 h 6858000"/>
              <a:gd name="connsiteX4" fmla="*/ 506782 w 4392982"/>
              <a:gd name="connsiteY4" fmla="*/ 0 h 6858000"/>
              <a:gd name="connsiteX0" fmla="*/ 661929 w 4548129"/>
              <a:gd name="connsiteY0" fmla="*/ 0 h 6858000"/>
              <a:gd name="connsiteX1" fmla="*/ 4548129 w 4548129"/>
              <a:gd name="connsiteY1" fmla="*/ 0 h 6858000"/>
              <a:gd name="connsiteX2" fmla="*/ 4548129 w 4548129"/>
              <a:gd name="connsiteY2" fmla="*/ 6858000 h 6858000"/>
              <a:gd name="connsiteX3" fmla="*/ 661929 w 4548129"/>
              <a:gd name="connsiteY3" fmla="*/ 6858000 h 6858000"/>
              <a:gd name="connsiteX4" fmla="*/ 661929 w 4548129"/>
              <a:gd name="connsiteY4" fmla="*/ 0 h 6858000"/>
              <a:gd name="connsiteX0" fmla="*/ 463741 w 4349941"/>
              <a:gd name="connsiteY0" fmla="*/ 0 h 6858000"/>
              <a:gd name="connsiteX1" fmla="*/ 4349941 w 4349941"/>
              <a:gd name="connsiteY1" fmla="*/ 0 h 6858000"/>
              <a:gd name="connsiteX2" fmla="*/ 4349941 w 4349941"/>
              <a:gd name="connsiteY2" fmla="*/ 6858000 h 6858000"/>
              <a:gd name="connsiteX3" fmla="*/ 463741 w 4349941"/>
              <a:gd name="connsiteY3" fmla="*/ 6858000 h 6858000"/>
              <a:gd name="connsiteX4" fmla="*/ 463741 w 4349941"/>
              <a:gd name="connsiteY4" fmla="*/ 0 h 6858000"/>
              <a:gd name="connsiteX0" fmla="*/ 500377 w 4386577"/>
              <a:gd name="connsiteY0" fmla="*/ 0 h 6858000"/>
              <a:gd name="connsiteX1" fmla="*/ 4386577 w 4386577"/>
              <a:gd name="connsiteY1" fmla="*/ 0 h 6858000"/>
              <a:gd name="connsiteX2" fmla="*/ 4386577 w 4386577"/>
              <a:gd name="connsiteY2" fmla="*/ 6858000 h 6858000"/>
              <a:gd name="connsiteX3" fmla="*/ 500377 w 4386577"/>
              <a:gd name="connsiteY3" fmla="*/ 6858000 h 6858000"/>
              <a:gd name="connsiteX4" fmla="*/ 500377 w 43865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77" h="6858000">
                <a:moveTo>
                  <a:pt x="500377" y="0"/>
                </a:moveTo>
                <a:lnTo>
                  <a:pt x="4386577" y="0"/>
                </a:lnTo>
                <a:lnTo>
                  <a:pt x="4386577" y="6858000"/>
                </a:lnTo>
                <a:lnTo>
                  <a:pt x="500377" y="6858000"/>
                </a:lnTo>
                <a:cubicBezTo>
                  <a:pt x="2767327" y="4781550"/>
                  <a:pt x="-1368686" y="3067050"/>
                  <a:pt x="500377"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sp>
        <p:nvSpPr>
          <p:cNvPr id="6" name="Rectangle 4">
            <a:extLst>
              <a:ext uri="{FF2B5EF4-FFF2-40B4-BE49-F238E27FC236}">
                <a16:creationId xmlns:a16="http://schemas.microsoft.com/office/drawing/2014/main" id="{1BD2B6EA-06E8-532C-C341-54288F4382F4}"/>
              </a:ext>
            </a:extLst>
          </p:cNvPr>
          <p:cNvSpPr/>
          <p:nvPr/>
        </p:nvSpPr>
        <p:spPr>
          <a:xfrm>
            <a:off x="4634458" y="1"/>
            <a:ext cx="4509542" cy="6858000"/>
          </a:xfrm>
          <a:custGeom>
            <a:avLst/>
            <a:gdLst>
              <a:gd name="connsiteX0" fmla="*/ 0 w 3886200"/>
              <a:gd name="connsiteY0" fmla="*/ 0 h 6858000"/>
              <a:gd name="connsiteX1" fmla="*/ 3886200 w 3886200"/>
              <a:gd name="connsiteY1" fmla="*/ 0 h 6858000"/>
              <a:gd name="connsiteX2" fmla="*/ 3886200 w 3886200"/>
              <a:gd name="connsiteY2" fmla="*/ 6858000 h 6858000"/>
              <a:gd name="connsiteX3" fmla="*/ 0 w 3886200"/>
              <a:gd name="connsiteY3" fmla="*/ 6858000 h 6858000"/>
              <a:gd name="connsiteX4" fmla="*/ 0 w 3886200"/>
              <a:gd name="connsiteY4" fmla="*/ 0 h 6858000"/>
              <a:gd name="connsiteX0" fmla="*/ 0 w 3886200"/>
              <a:gd name="connsiteY0" fmla="*/ 0 h 6858000"/>
              <a:gd name="connsiteX1" fmla="*/ 3886200 w 3886200"/>
              <a:gd name="connsiteY1" fmla="*/ 0 h 6858000"/>
              <a:gd name="connsiteX2" fmla="*/ 3886200 w 3886200"/>
              <a:gd name="connsiteY2" fmla="*/ 6858000 h 6858000"/>
              <a:gd name="connsiteX3" fmla="*/ 0 w 3886200"/>
              <a:gd name="connsiteY3" fmla="*/ 6858000 h 6858000"/>
              <a:gd name="connsiteX4" fmla="*/ 0 w 3886200"/>
              <a:gd name="connsiteY4" fmla="*/ 0 h 6858000"/>
              <a:gd name="connsiteX0" fmla="*/ 506782 w 4392982"/>
              <a:gd name="connsiteY0" fmla="*/ 0 h 6858000"/>
              <a:gd name="connsiteX1" fmla="*/ 4392982 w 4392982"/>
              <a:gd name="connsiteY1" fmla="*/ 0 h 6858000"/>
              <a:gd name="connsiteX2" fmla="*/ 4392982 w 4392982"/>
              <a:gd name="connsiteY2" fmla="*/ 6858000 h 6858000"/>
              <a:gd name="connsiteX3" fmla="*/ 506782 w 4392982"/>
              <a:gd name="connsiteY3" fmla="*/ 6858000 h 6858000"/>
              <a:gd name="connsiteX4" fmla="*/ 506782 w 4392982"/>
              <a:gd name="connsiteY4" fmla="*/ 0 h 6858000"/>
              <a:gd name="connsiteX0" fmla="*/ 661929 w 4548129"/>
              <a:gd name="connsiteY0" fmla="*/ 0 h 6858000"/>
              <a:gd name="connsiteX1" fmla="*/ 4548129 w 4548129"/>
              <a:gd name="connsiteY1" fmla="*/ 0 h 6858000"/>
              <a:gd name="connsiteX2" fmla="*/ 4548129 w 4548129"/>
              <a:gd name="connsiteY2" fmla="*/ 6858000 h 6858000"/>
              <a:gd name="connsiteX3" fmla="*/ 661929 w 4548129"/>
              <a:gd name="connsiteY3" fmla="*/ 6858000 h 6858000"/>
              <a:gd name="connsiteX4" fmla="*/ 661929 w 4548129"/>
              <a:gd name="connsiteY4" fmla="*/ 0 h 6858000"/>
              <a:gd name="connsiteX0" fmla="*/ 463741 w 4349941"/>
              <a:gd name="connsiteY0" fmla="*/ 0 h 6858000"/>
              <a:gd name="connsiteX1" fmla="*/ 4349941 w 4349941"/>
              <a:gd name="connsiteY1" fmla="*/ 0 h 6858000"/>
              <a:gd name="connsiteX2" fmla="*/ 4349941 w 4349941"/>
              <a:gd name="connsiteY2" fmla="*/ 6858000 h 6858000"/>
              <a:gd name="connsiteX3" fmla="*/ 463741 w 4349941"/>
              <a:gd name="connsiteY3" fmla="*/ 6858000 h 6858000"/>
              <a:gd name="connsiteX4" fmla="*/ 463741 w 4349941"/>
              <a:gd name="connsiteY4" fmla="*/ 0 h 6858000"/>
              <a:gd name="connsiteX0" fmla="*/ 500377 w 4386577"/>
              <a:gd name="connsiteY0" fmla="*/ 0 h 6858000"/>
              <a:gd name="connsiteX1" fmla="*/ 4386577 w 4386577"/>
              <a:gd name="connsiteY1" fmla="*/ 0 h 6858000"/>
              <a:gd name="connsiteX2" fmla="*/ 4386577 w 4386577"/>
              <a:gd name="connsiteY2" fmla="*/ 6858000 h 6858000"/>
              <a:gd name="connsiteX3" fmla="*/ 500377 w 4386577"/>
              <a:gd name="connsiteY3" fmla="*/ 6858000 h 6858000"/>
              <a:gd name="connsiteX4" fmla="*/ 500377 w 438657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86577" h="6858000">
                <a:moveTo>
                  <a:pt x="500377" y="0"/>
                </a:moveTo>
                <a:lnTo>
                  <a:pt x="4386577" y="0"/>
                </a:lnTo>
                <a:lnTo>
                  <a:pt x="4386577" y="6858000"/>
                </a:lnTo>
                <a:lnTo>
                  <a:pt x="500377" y="6858000"/>
                </a:lnTo>
                <a:cubicBezTo>
                  <a:pt x="2767327" y="4781550"/>
                  <a:pt x="-1368686" y="3067050"/>
                  <a:pt x="50037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pic>
        <p:nvPicPr>
          <p:cNvPr id="22" name="Picture 21">
            <a:extLst>
              <a:ext uri="{FF2B5EF4-FFF2-40B4-BE49-F238E27FC236}">
                <a16:creationId xmlns:a16="http://schemas.microsoft.com/office/drawing/2014/main" id="{12092125-D129-0E88-6D0C-EE3A797FB913}"/>
              </a:ext>
            </a:extLst>
          </p:cNvPr>
          <p:cNvPicPr>
            <a:picLocks noChangeAspect="1"/>
          </p:cNvPicPr>
          <p:nvPr/>
        </p:nvPicPr>
        <p:blipFill rotWithShape="1">
          <a:blip r:embed="rId2"/>
          <a:srcRect l="9164" t="12845" r="16651" b="7307"/>
          <a:stretch/>
        </p:blipFill>
        <p:spPr>
          <a:xfrm>
            <a:off x="5358885" y="0"/>
            <a:ext cx="3815685" cy="4106968"/>
          </a:xfrm>
          <a:custGeom>
            <a:avLst/>
            <a:gdLst>
              <a:gd name="connsiteX0" fmla="*/ 700392 w 5087580"/>
              <a:gd name="connsiteY0" fmla="*/ 0 h 5475957"/>
              <a:gd name="connsiteX1" fmla="*/ 5087580 w 5087580"/>
              <a:gd name="connsiteY1" fmla="*/ 1 h 5475957"/>
              <a:gd name="connsiteX2" fmla="*/ 5087580 w 5087580"/>
              <a:gd name="connsiteY2" fmla="*/ 5033609 h 5475957"/>
              <a:gd name="connsiteX3" fmla="*/ 5037152 w 5087580"/>
              <a:gd name="connsiteY3" fmla="*/ 5064246 h 5475957"/>
              <a:gd name="connsiteX4" fmla="*/ 3411180 w 5087580"/>
              <a:gd name="connsiteY4" fmla="*/ 5475957 h 5475957"/>
              <a:gd name="connsiteX5" fmla="*/ 1 w 5087580"/>
              <a:gd name="connsiteY5" fmla="*/ 2064776 h 5475957"/>
              <a:gd name="connsiteX6" fmla="*/ 582577 w 5087580"/>
              <a:gd name="connsiteY6" fmla="*/ 157553 h 5475957"/>
              <a:gd name="connsiteX7" fmla="*/ 700392 w 5087580"/>
              <a:gd name="connsiteY7" fmla="*/ 0 h 547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7580" h="5475957">
                <a:moveTo>
                  <a:pt x="700392" y="0"/>
                </a:moveTo>
                <a:lnTo>
                  <a:pt x="5087580" y="1"/>
                </a:lnTo>
                <a:lnTo>
                  <a:pt x="5087580" y="5033609"/>
                </a:lnTo>
                <a:lnTo>
                  <a:pt x="5037152" y="5064246"/>
                </a:lnTo>
                <a:cubicBezTo>
                  <a:pt x="4553810" y="5326813"/>
                  <a:pt x="3999912" y="5475957"/>
                  <a:pt x="3411180" y="5475957"/>
                </a:cubicBezTo>
                <a:cubicBezTo>
                  <a:pt x="1527236" y="5475957"/>
                  <a:pt x="0" y="3948719"/>
                  <a:pt x="1" y="2064776"/>
                </a:cubicBezTo>
                <a:cubicBezTo>
                  <a:pt x="1" y="1358298"/>
                  <a:pt x="214768" y="701981"/>
                  <a:pt x="582577" y="157553"/>
                </a:cubicBezTo>
                <a:lnTo>
                  <a:pt x="700392" y="0"/>
                </a:lnTo>
                <a:close/>
              </a:path>
            </a:pathLst>
          </a:custGeom>
        </p:spPr>
      </p:pic>
      <p:grpSp>
        <p:nvGrpSpPr>
          <p:cNvPr id="39" name="Group 38">
            <a:extLst>
              <a:ext uri="{FF2B5EF4-FFF2-40B4-BE49-F238E27FC236}">
                <a16:creationId xmlns:a16="http://schemas.microsoft.com/office/drawing/2014/main" id="{295F986F-B65F-6091-F357-1E705B257C90}"/>
              </a:ext>
            </a:extLst>
          </p:cNvPr>
          <p:cNvGrpSpPr/>
          <p:nvPr/>
        </p:nvGrpSpPr>
        <p:grpSpPr>
          <a:xfrm>
            <a:off x="103751" y="2192271"/>
            <a:ext cx="3997784" cy="2053456"/>
            <a:chOff x="163734" y="1932801"/>
            <a:chExt cx="5330379" cy="2737943"/>
          </a:xfrm>
        </p:grpSpPr>
        <p:sp>
          <p:nvSpPr>
            <p:cNvPr id="36" name="TextBox 35">
              <a:extLst>
                <a:ext uri="{FF2B5EF4-FFF2-40B4-BE49-F238E27FC236}">
                  <a16:creationId xmlns:a16="http://schemas.microsoft.com/office/drawing/2014/main" id="{543E23F8-3AE2-9221-D728-7D9C77B2415C}"/>
                </a:ext>
              </a:extLst>
            </p:cNvPr>
            <p:cNvSpPr txBox="1"/>
            <p:nvPr/>
          </p:nvSpPr>
          <p:spPr>
            <a:xfrm>
              <a:off x="510386" y="1932801"/>
              <a:ext cx="4522672" cy="1477329"/>
            </a:xfrm>
            <a:prstGeom prst="rect">
              <a:avLst/>
            </a:prstGeom>
            <a:noFill/>
          </p:spPr>
          <p:txBody>
            <a:bodyPr wrap="square" rtlCol="0" anchor="ctr">
              <a:spAutoFit/>
            </a:bodyPr>
            <a:lstStyle/>
            <a:p>
              <a:pPr algn="ctr" defTabSz="685800"/>
              <a:r>
                <a:rPr lang="ro-RO" sz="3300" b="1" dirty="0">
                  <a:solidFill>
                    <a:srgbClr val="000000">
                      <a:lumMod val="75000"/>
                      <a:lumOff val="25000"/>
                    </a:srgbClr>
                  </a:solidFill>
                  <a:latin typeface="Montserrat" panose="00000500000000000000" pitchFamily="2" charset="0"/>
                </a:rPr>
                <a:t>William </a:t>
              </a:r>
              <a:r>
                <a:rPr lang="en-US" sz="3300" b="1" dirty="0">
                  <a:solidFill>
                    <a:srgbClr val="000000">
                      <a:lumMod val="75000"/>
                      <a:lumOff val="25000"/>
                    </a:srgbClr>
                  </a:solidFill>
                  <a:latin typeface="Montserrat" panose="00000500000000000000" pitchFamily="2" charset="0"/>
                </a:rPr>
                <a:t>Shakespeare</a:t>
              </a:r>
            </a:p>
          </p:txBody>
        </p:sp>
        <p:sp>
          <p:nvSpPr>
            <p:cNvPr id="37" name="TextBox 36">
              <a:extLst>
                <a:ext uri="{FF2B5EF4-FFF2-40B4-BE49-F238E27FC236}">
                  <a16:creationId xmlns:a16="http://schemas.microsoft.com/office/drawing/2014/main" id="{9E2BDCA9-2ADF-F408-2B57-91C3C97CFA1C}"/>
                </a:ext>
              </a:extLst>
            </p:cNvPr>
            <p:cNvSpPr txBox="1"/>
            <p:nvPr/>
          </p:nvSpPr>
          <p:spPr>
            <a:xfrm>
              <a:off x="163734" y="3467560"/>
              <a:ext cx="5330379" cy="677108"/>
            </a:xfrm>
            <a:prstGeom prst="rect">
              <a:avLst/>
            </a:prstGeom>
            <a:noFill/>
          </p:spPr>
          <p:txBody>
            <a:bodyPr wrap="square">
              <a:spAutoFit/>
            </a:bodyPr>
            <a:lstStyle/>
            <a:p>
              <a:pPr algn="ctr" defTabSz="685800"/>
              <a:r>
                <a:rPr lang="en-US" sz="1350" dirty="0">
                  <a:solidFill>
                    <a:srgbClr val="000000">
                      <a:lumMod val="75000"/>
                      <a:lumOff val="25000"/>
                    </a:srgbClr>
                  </a:solidFill>
                  <a:latin typeface="Montserrat" panose="00000500000000000000" pitchFamily="2" charset="0"/>
                </a:rPr>
                <a:t>„</a:t>
              </a:r>
              <a:r>
                <a:rPr lang="ro-RO" sz="1350" dirty="0">
                  <a:solidFill>
                    <a:srgbClr val="000000">
                      <a:lumMod val="75000"/>
                      <a:lumOff val="25000"/>
                    </a:srgbClr>
                  </a:solidFill>
                  <a:latin typeface="Montserrat" panose="00000500000000000000" pitchFamily="2" charset="0"/>
                </a:rPr>
                <a:t>Toată lumea este o scenă, iar bărbații și femeile sunt doar jucători</a:t>
              </a:r>
              <a:r>
                <a:rPr lang="en-US" sz="1350" dirty="0">
                  <a:solidFill>
                    <a:srgbClr val="000000">
                      <a:lumMod val="75000"/>
                      <a:lumOff val="25000"/>
                    </a:srgbClr>
                  </a:solidFill>
                  <a:latin typeface="Montserrat" panose="00000500000000000000" pitchFamily="2" charset="0"/>
                </a:rPr>
                <a:t>." </a:t>
              </a:r>
              <a:endParaRPr lang="en-US" sz="1350" i="1" dirty="0">
                <a:solidFill>
                  <a:srgbClr val="000000">
                    <a:lumMod val="75000"/>
                    <a:lumOff val="25000"/>
                  </a:srgbClr>
                </a:solidFill>
                <a:latin typeface="Montserrat" panose="00000500000000000000" pitchFamily="2" charset="0"/>
              </a:endParaRPr>
            </a:p>
          </p:txBody>
        </p:sp>
        <p:sp>
          <p:nvSpPr>
            <p:cNvPr id="35" name="TextBox 34">
              <a:extLst>
                <a:ext uri="{FF2B5EF4-FFF2-40B4-BE49-F238E27FC236}">
                  <a16:creationId xmlns:a16="http://schemas.microsoft.com/office/drawing/2014/main" id="{119AD3C0-6F4D-59F4-025C-12346B61A3D4}"/>
                </a:ext>
              </a:extLst>
            </p:cNvPr>
            <p:cNvSpPr txBox="1"/>
            <p:nvPr/>
          </p:nvSpPr>
          <p:spPr>
            <a:xfrm>
              <a:off x="1720403" y="4178301"/>
              <a:ext cx="2217039" cy="492443"/>
            </a:xfrm>
            <a:prstGeom prst="rect">
              <a:avLst/>
            </a:prstGeom>
            <a:noFill/>
          </p:spPr>
          <p:txBody>
            <a:bodyPr wrap="square" rtlCol="0">
              <a:spAutoFit/>
            </a:bodyPr>
            <a:lstStyle/>
            <a:p>
              <a:pPr algn="ctr" defTabSz="685800"/>
              <a:r>
                <a:rPr lang="en-IN" dirty="0">
                  <a:solidFill>
                    <a:srgbClr val="000000">
                      <a:lumMod val="75000"/>
                      <a:lumOff val="25000"/>
                    </a:srgbClr>
                  </a:solidFill>
                  <a:latin typeface="Montserrat" panose="00000500000000000000" pitchFamily="2" charset="0"/>
                </a:rPr>
                <a:t>1564 - 1616</a:t>
              </a:r>
            </a:p>
          </p:txBody>
        </p:sp>
        <p:sp>
          <p:nvSpPr>
            <p:cNvPr id="38" name="Rectangle 37">
              <a:extLst>
                <a:ext uri="{FF2B5EF4-FFF2-40B4-BE49-F238E27FC236}">
                  <a16:creationId xmlns:a16="http://schemas.microsoft.com/office/drawing/2014/main" id="{B9FA0B2F-A312-D3BC-7B33-6FD516538CCA}"/>
                </a:ext>
              </a:extLst>
            </p:cNvPr>
            <p:cNvSpPr/>
            <p:nvPr/>
          </p:nvSpPr>
          <p:spPr>
            <a:xfrm>
              <a:off x="289547" y="3357430"/>
              <a:ext cx="5078752"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grpSp>
      <p:sp>
        <p:nvSpPr>
          <p:cNvPr id="2" name="CasetăText 1">
            <a:extLst>
              <a:ext uri="{FF2B5EF4-FFF2-40B4-BE49-F238E27FC236}">
                <a16:creationId xmlns:a16="http://schemas.microsoft.com/office/drawing/2014/main" id="{864719B3-5622-26D6-21BD-40E04371F1A8}"/>
              </a:ext>
            </a:extLst>
          </p:cNvPr>
          <p:cNvSpPr txBox="1"/>
          <p:nvPr/>
        </p:nvSpPr>
        <p:spPr>
          <a:xfrm>
            <a:off x="1907381" y="4647460"/>
            <a:ext cx="4471987" cy="1200329"/>
          </a:xfrm>
          <a:prstGeom prst="rect">
            <a:avLst/>
          </a:prstGeom>
          <a:noFill/>
        </p:spPr>
        <p:txBody>
          <a:bodyPr wrap="square" rtlCol="0">
            <a:spAutoFit/>
          </a:bodyPr>
          <a:lstStyle/>
          <a:p>
            <a:pPr algn="just"/>
            <a:r>
              <a:rPr lang="ro-RO" dirty="0">
                <a:latin typeface="Montserrat" panose="00000500000000000000" pitchFamily="2" charset="0"/>
              </a:rPr>
              <a:t>Moisescu</a:t>
            </a:r>
            <a:r>
              <a:rPr lang="en-US" dirty="0">
                <a:latin typeface="Montserrat" panose="00000500000000000000" pitchFamily="2" charset="0"/>
              </a:rPr>
              <a:t>-</a:t>
            </a:r>
            <a:r>
              <a:rPr lang="ro-RO" dirty="0">
                <a:latin typeface="Montserrat" panose="00000500000000000000" pitchFamily="2" charset="0"/>
              </a:rPr>
              <a:t>Goia</a:t>
            </a:r>
            <a:r>
              <a:rPr lang="en-US" dirty="0">
                <a:latin typeface="Montserrat" panose="00000500000000000000" pitchFamily="2" charset="0"/>
              </a:rPr>
              <a:t> </a:t>
            </a:r>
            <a:r>
              <a:rPr lang="ro-RO" dirty="0">
                <a:latin typeface="Montserrat" panose="00000500000000000000" pitchFamily="2" charset="0"/>
              </a:rPr>
              <a:t>Sebastian</a:t>
            </a:r>
            <a:endParaRPr lang="en-US" dirty="0">
              <a:latin typeface="Montserrat" panose="00000500000000000000" pitchFamily="2" charset="0"/>
            </a:endParaRPr>
          </a:p>
          <a:p>
            <a:pPr algn="just"/>
            <a:r>
              <a:rPr lang="en-US" dirty="0">
                <a:latin typeface="Montserrat" panose="00000500000000000000" pitchFamily="2" charset="0"/>
              </a:rPr>
              <a:t>Luca Alexandru-Cristian</a:t>
            </a:r>
            <a:endParaRPr lang="ro-RO" dirty="0">
              <a:latin typeface="Montserrat" panose="00000500000000000000" pitchFamily="2" charset="0"/>
            </a:endParaRPr>
          </a:p>
          <a:p>
            <a:pPr algn="just"/>
            <a:r>
              <a:rPr lang="ro-RO" dirty="0">
                <a:latin typeface="Montserrat" panose="00000500000000000000" pitchFamily="2" charset="0"/>
              </a:rPr>
              <a:t>Șimon Matei</a:t>
            </a:r>
          </a:p>
          <a:p>
            <a:pPr algn="just"/>
            <a:r>
              <a:rPr lang="ro-RO" dirty="0">
                <a:latin typeface="Montserrat" panose="00000500000000000000" pitchFamily="2" charset="0"/>
              </a:rPr>
              <a:t>Ștefan Anton Ioan</a:t>
            </a:r>
            <a:endParaRPr lang="en-US" dirty="0">
              <a:latin typeface="Montserrat" panose="00000500000000000000" pitchFamily="2" charset="0"/>
            </a:endParaRPr>
          </a:p>
        </p:txBody>
      </p:sp>
      <p:sp>
        <p:nvSpPr>
          <p:cNvPr id="4" name="TextBox 3">
            <a:extLst>
              <a:ext uri="{FF2B5EF4-FFF2-40B4-BE49-F238E27FC236}">
                <a16:creationId xmlns:a16="http://schemas.microsoft.com/office/drawing/2014/main" id="{1C492805-E968-FDF8-12D6-8C5E825C4344}"/>
              </a:ext>
            </a:extLst>
          </p:cNvPr>
          <p:cNvSpPr txBox="1"/>
          <p:nvPr/>
        </p:nvSpPr>
        <p:spPr>
          <a:xfrm>
            <a:off x="2316704" y="6155703"/>
            <a:ext cx="1932495" cy="369332"/>
          </a:xfrm>
          <a:prstGeom prst="rect">
            <a:avLst/>
          </a:prstGeom>
          <a:noFill/>
        </p:spPr>
        <p:txBody>
          <a:bodyPr wrap="square" rtlCol="0">
            <a:spAutoFit/>
          </a:bodyPr>
          <a:lstStyle/>
          <a:p>
            <a:r>
              <a:rPr lang="en-US" dirty="0" err="1">
                <a:latin typeface="Montserrat" panose="00000500000000000000" pitchFamily="2" charset="-18"/>
              </a:rPr>
              <a:t>Clasa</a:t>
            </a:r>
            <a:r>
              <a:rPr lang="en-US" dirty="0">
                <a:latin typeface="Montserrat" panose="00000500000000000000" pitchFamily="2" charset="-18"/>
              </a:rPr>
              <a:t>: a VI-a A</a:t>
            </a:r>
            <a:endParaRPr lang="ro-RO" dirty="0">
              <a:latin typeface="Montserrat" panose="00000500000000000000" pitchFamily="2" charset="-18"/>
            </a:endParaRPr>
          </a:p>
        </p:txBody>
      </p:sp>
    </p:spTree>
    <p:extLst>
      <p:ext uri="{BB962C8B-B14F-4D97-AF65-F5344CB8AC3E}">
        <p14:creationId xmlns:p14="http://schemas.microsoft.com/office/powerpoint/2010/main" val="16066400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0">
        <p15:prstTrans prst="curtains"/>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par>
                                <p:cTn id="20" presetID="2" presetClass="entr" presetSubtype="4" fill="hold"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additive="base">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5F016F9-DF72-B05F-E210-BC88BBC91064}"/>
              </a:ext>
            </a:extLst>
          </p:cNvPr>
          <p:cNvGrpSpPr/>
          <p:nvPr/>
        </p:nvGrpSpPr>
        <p:grpSpPr>
          <a:xfrm>
            <a:off x="-64950" y="0"/>
            <a:ext cx="3633788" cy="4691063"/>
            <a:chOff x="-44245" y="857250"/>
            <a:chExt cx="4492726" cy="5143501"/>
          </a:xfrm>
        </p:grpSpPr>
        <p:sp>
          <p:nvSpPr>
            <p:cNvPr id="97" name="Freeform: Shape 96">
              <a:extLst>
                <a:ext uri="{FF2B5EF4-FFF2-40B4-BE49-F238E27FC236}">
                  <a16:creationId xmlns:a16="http://schemas.microsoft.com/office/drawing/2014/main" id="{2A26C3BA-0FBB-5CC8-7D44-50CD27704F3A}"/>
                </a:ext>
              </a:extLst>
            </p:cNvPr>
            <p:cNvSpPr/>
            <p:nvPr/>
          </p:nvSpPr>
          <p:spPr>
            <a:xfrm rot="5400000">
              <a:off x="-125362" y="1426907"/>
              <a:ext cx="5143500" cy="4004187"/>
            </a:xfrm>
            <a:custGeom>
              <a:avLst/>
              <a:gdLst>
                <a:gd name="connsiteX0" fmla="*/ 0 w 6858000"/>
                <a:gd name="connsiteY0" fmla="*/ 4468761 h 4468761"/>
                <a:gd name="connsiteX1" fmla="*/ 0 w 6858000"/>
                <a:gd name="connsiteY1" fmla="*/ 693130 h 4468761"/>
                <a:gd name="connsiteX2" fmla="*/ 72024 w 6858000"/>
                <a:gd name="connsiteY2" fmla="*/ 646957 h 4468761"/>
                <a:gd name="connsiteX3" fmla="*/ 2389239 w 6858000"/>
                <a:gd name="connsiteY3" fmla="*/ 0 h 4468761"/>
                <a:gd name="connsiteX4" fmla="*/ 6858000 w 6858000"/>
                <a:gd name="connsiteY4" fmla="*/ 4468761 h 4468761"/>
                <a:gd name="connsiteX5" fmla="*/ 0 w 6858000"/>
                <a:gd name="connsiteY5" fmla="*/ 4468761 h 446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8000" h="4468761">
                  <a:moveTo>
                    <a:pt x="0" y="4468761"/>
                  </a:moveTo>
                  <a:lnTo>
                    <a:pt x="0" y="693130"/>
                  </a:lnTo>
                  <a:lnTo>
                    <a:pt x="72024" y="646957"/>
                  </a:lnTo>
                  <a:cubicBezTo>
                    <a:pt x="747687" y="236414"/>
                    <a:pt x="1540854" y="0"/>
                    <a:pt x="2389239" y="0"/>
                  </a:cubicBezTo>
                  <a:cubicBezTo>
                    <a:pt x="4857268" y="0"/>
                    <a:pt x="6858000" y="2000732"/>
                    <a:pt x="6858000" y="4468761"/>
                  </a:cubicBezTo>
                  <a:lnTo>
                    <a:pt x="0" y="4468761"/>
                  </a:lnTo>
                  <a:close/>
                </a:path>
              </a:pathLst>
            </a:custGeom>
            <a:solidFill>
              <a:schemeClr val="bg1">
                <a:lumMod val="95000"/>
                <a:alpha val="65000"/>
              </a:schemeClr>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IN" sz="1350">
                <a:solidFill>
                  <a:srgbClr val="FFFFFF"/>
                </a:solidFill>
                <a:latin typeface="Calibri" panose="020F0502020204030204"/>
              </a:endParaRPr>
            </a:p>
          </p:txBody>
        </p:sp>
        <p:pic>
          <p:nvPicPr>
            <p:cNvPr id="77" name="Picture 76">
              <a:extLst>
                <a:ext uri="{FF2B5EF4-FFF2-40B4-BE49-F238E27FC236}">
                  <a16:creationId xmlns:a16="http://schemas.microsoft.com/office/drawing/2014/main" id="{DE0F87D3-6EA8-5CA2-5620-182C1C50D3E8}"/>
                </a:ext>
              </a:extLst>
            </p:cNvPr>
            <p:cNvPicPr>
              <a:picLocks noChangeAspect="1"/>
            </p:cNvPicPr>
            <p:nvPr/>
          </p:nvPicPr>
          <p:blipFill rotWithShape="1">
            <a:blip r:embed="rId2"/>
            <a:srcRect l="14373" t="3533" r="11493" b="13523"/>
            <a:stretch/>
          </p:blipFill>
          <p:spPr>
            <a:xfrm>
              <a:off x="-1" y="857250"/>
              <a:ext cx="4004187" cy="5143500"/>
            </a:xfrm>
            <a:custGeom>
              <a:avLst/>
              <a:gdLst>
                <a:gd name="connsiteX0" fmla="*/ 0 w 5338916"/>
                <a:gd name="connsiteY0" fmla="*/ 0 h 6858000"/>
                <a:gd name="connsiteX1" fmla="*/ 4510820 w 5338916"/>
                <a:gd name="connsiteY1" fmla="*/ 0 h 6858000"/>
                <a:gd name="connsiteX2" fmla="*/ 4565984 w 5338916"/>
                <a:gd name="connsiteY2" fmla="*/ 72024 h 6858000"/>
                <a:gd name="connsiteX3" fmla="*/ 5338916 w 5338916"/>
                <a:gd name="connsiteY3" fmla="*/ 2389239 h 6858000"/>
                <a:gd name="connsiteX4" fmla="*/ 0 w 5338916"/>
                <a:gd name="connsiteY4" fmla="*/ 6858000 h 6858000"/>
                <a:gd name="connsiteX5" fmla="*/ 0 w 5338916"/>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916" h="6858000">
                  <a:moveTo>
                    <a:pt x="0" y="0"/>
                  </a:moveTo>
                  <a:lnTo>
                    <a:pt x="4510820" y="0"/>
                  </a:lnTo>
                  <a:lnTo>
                    <a:pt x="4565984" y="72024"/>
                  </a:lnTo>
                  <a:cubicBezTo>
                    <a:pt x="5056468" y="747687"/>
                    <a:pt x="5338916" y="1540854"/>
                    <a:pt x="5338916" y="2389239"/>
                  </a:cubicBezTo>
                  <a:cubicBezTo>
                    <a:pt x="5338916" y="4857268"/>
                    <a:pt x="2948603" y="6858000"/>
                    <a:pt x="0" y="6858000"/>
                  </a:cubicBezTo>
                  <a:lnTo>
                    <a:pt x="0" y="0"/>
                  </a:lnTo>
                  <a:close/>
                </a:path>
              </a:pathLst>
            </a:custGeom>
          </p:spPr>
        </p:pic>
        <p:sp>
          <p:nvSpPr>
            <p:cNvPr id="84" name="Freeform: Shape 83">
              <a:extLst>
                <a:ext uri="{FF2B5EF4-FFF2-40B4-BE49-F238E27FC236}">
                  <a16:creationId xmlns:a16="http://schemas.microsoft.com/office/drawing/2014/main" id="{51FA0941-CC21-C38D-39DB-16A36B1A0A96}"/>
                </a:ext>
              </a:extLst>
            </p:cNvPr>
            <p:cNvSpPr/>
            <p:nvPr/>
          </p:nvSpPr>
          <p:spPr>
            <a:xfrm>
              <a:off x="-44245" y="1899576"/>
              <a:ext cx="4492726" cy="4101175"/>
            </a:xfrm>
            <a:custGeom>
              <a:avLst/>
              <a:gdLst>
                <a:gd name="connsiteX0" fmla="*/ 5863503 w 5990303"/>
                <a:gd name="connsiteY0" fmla="*/ 0 h 5468233"/>
                <a:gd name="connsiteX1" fmla="*/ 5901499 w 5990303"/>
                <a:gd name="connsiteY1" fmla="*/ 176798 h 5468233"/>
                <a:gd name="connsiteX2" fmla="*/ 3741283 w 5990303"/>
                <a:gd name="connsiteY2" fmla="*/ 5426865 h 5468233"/>
                <a:gd name="connsiteX3" fmla="*/ 3676375 w 5990303"/>
                <a:gd name="connsiteY3" fmla="*/ 5468233 h 5468233"/>
                <a:gd name="connsiteX4" fmla="*/ 0 w 5990303"/>
                <a:gd name="connsiteY4" fmla="*/ 5468233 h 5468233"/>
                <a:gd name="connsiteX5" fmla="*/ 0 w 5990303"/>
                <a:gd name="connsiteY5" fmla="*/ 5303204 h 5468233"/>
                <a:gd name="connsiteX6" fmla="*/ 83593 w 5990303"/>
                <a:gd name="connsiteY6" fmla="*/ 5319807 h 5468233"/>
                <a:gd name="connsiteX7" fmla="*/ 2526305 w 5990303"/>
                <a:gd name="connsiteY7" fmla="*/ 4957107 h 5468233"/>
                <a:gd name="connsiteX8" fmla="*/ 4923901 w 5990303"/>
                <a:gd name="connsiteY8" fmla="*/ 575994 h 5468233"/>
                <a:gd name="connsiteX9" fmla="*/ 4900907 w 5990303"/>
                <a:gd name="connsiteY9" fmla="*/ 454207 h 5468233"/>
                <a:gd name="connsiteX10" fmla="*/ 5863503 w 5990303"/>
                <a:gd name="connsiteY10" fmla="*/ 0 h 54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90303" h="5468233">
                  <a:moveTo>
                    <a:pt x="5863503" y="0"/>
                  </a:moveTo>
                  <a:lnTo>
                    <a:pt x="5901499" y="176798"/>
                  </a:lnTo>
                  <a:cubicBezTo>
                    <a:pt x="6277562" y="2170280"/>
                    <a:pt x="5440793" y="4240113"/>
                    <a:pt x="3741283" y="5426865"/>
                  </a:cubicBezTo>
                  <a:lnTo>
                    <a:pt x="3676375" y="5468233"/>
                  </a:lnTo>
                  <a:lnTo>
                    <a:pt x="0" y="5468233"/>
                  </a:lnTo>
                  <a:lnTo>
                    <a:pt x="0" y="5303204"/>
                  </a:lnTo>
                  <a:lnTo>
                    <a:pt x="83593" y="5319807"/>
                  </a:lnTo>
                  <a:cubicBezTo>
                    <a:pt x="886324" y="5439740"/>
                    <a:pt x="1734392" y="5330775"/>
                    <a:pt x="2526305" y="4957107"/>
                  </a:cubicBezTo>
                  <a:cubicBezTo>
                    <a:pt x="4242115" y="4147492"/>
                    <a:pt x="5166392" y="2344339"/>
                    <a:pt x="4923901" y="575994"/>
                  </a:cubicBezTo>
                  <a:lnTo>
                    <a:pt x="4900907" y="454207"/>
                  </a:lnTo>
                  <a:lnTo>
                    <a:pt x="5863503" y="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IN" sz="1350" dirty="0">
                <a:solidFill>
                  <a:srgbClr val="FFFFFF"/>
                </a:solidFill>
                <a:latin typeface="Calibri" panose="020F0502020204030204"/>
              </a:endParaRPr>
            </a:p>
          </p:txBody>
        </p:sp>
      </p:grpSp>
      <p:sp>
        <p:nvSpPr>
          <p:cNvPr id="90" name="Freeform: Shape 89">
            <a:extLst>
              <a:ext uri="{FF2B5EF4-FFF2-40B4-BE49-F238E27FC236}">
                <a16:creationId xmlns:a16="http://schemas.microsoft.com/office/drawing/2014/main" id="{40F79366-51DC-5EE6-479E-5FD3C5636E31}"/>
              </a:ext>
            </a:extLst>
          </p:cNvPr>
          <p:cNvSpPr/>
          <p:nvPr/>
        </p:nvSpPr>
        <p:spPr>
          <a:xfrm>
            <a:off x="7123471" y="564304"/>
            <a:ext cx="2020529" cy="765794"/>
          </a:xfrm>
          <a:custGeom>
            <a:avLst/>
            <a:gdLst>
              <a:gd name="connsiteX0" fmla="*/ 510529 w 2694038"/>
              <a:gd name="connsiteY0" fmla="*/ 0 h 1021058"/>
              <a:gd name="connsiteX1" fmla="*/ 2694038 w 2694038"/>
              <a:gd name="connsiteY1" fmla="*/ 0 h 1021058"/>
              <a:gd name="connsiteX2" fmla="*/ 2694038 w 2694038"/>
              <a:gd name="connsiteY2" fmla="*/ 1021058 h 1021058"/>
              <a:gd name="connsiteX3" fmla="*/ 510529 w 2694038"/>
              <a:gd name="connsiteY3" fmla="*/ 1021057 h 1021058"/>
              <a:gd name="connsiteX4" fmla="*/ 10372 w 2694038"/>
              <a:gd name="connsiteY4" fmla="*/ 613417 h 1021058"/>
              <a:gd name="connsiteX5" fmla="*/ 0 w 2694038"/>
              <a:gd name="connsiteY5" fmla="*/ 510529 h 1021058"/>
              <a:gd name="connsiteX6" fmla="*/ 10372 w 2694038"/>
              <a:gd name="connsiteY6" fmla="*/ 407640 h 1021058"/>
              <a:gd name="connsiteX7" fmla="*/ 510529 w 2694038"/>
              <a:gd name="connsiteY7" fmla="*/ 0 h 102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038" h="1021058">
                <a:moveTo>
                  <a:pt x="510529" y="0"/>
                </a:moveTo>
                <a:lnTo>
                  <a:pt x="2694038" y="0"/>
                </a:lnTo>
                <a:lnTo>
                  <a:pt x="2694038" y="1021058"/>
                </a:lnTo>
                <a:lnTo>
                  <a:pt x="510529" y="1021057"/>
                </a:lnTo>
                <a:cubicBezTo>
                  <a:pt x="263817" y="1021057"/>
                  <a:pt x="57977" y="846057"/>
                  <a:pt x="10372" y="613417"/>
                </a:cubicBezTo>
                <a:lnTo>
                  <a:pt x="0" y="510529"/>
                </a:lnTo>
                <a:lnTo>
                  <a:pt x="10372" y="407640"/>
                </a:lnTo>
                <a:cubicBezTo>
                  <a:pt x="57977" y="175000"/>
                  <a:pt x="263817" y="0"/>
                  <a:pt x="51052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IN" sz="1350">
              <a:solidFill>
                <a:srgbClr val="FFFFFF"/>
              </a:solidFill>
              <a:latin typeface="Calibri" panose="020F0502020204030204"/>
            </a:endParaRPr>
          </a:p>
        </p:txBody>
      </p:sp>
      <p:grpSp>
        <p:nvGrpSpPr>
          <p:cNvPr id="101" name="Group 100">
            <a:extLst>
              <a:ext uri="{FF2B5EF4-FFF2-40B4-BE49-F238E27FC236}">
                <a16:creationId xmlns:a16="http://schemas.microsoft.com/office/drawing/2014/main" id="{DE7599B4-D540-AAFC-210E-FBBB2015B70F}"/>
              </a:ext>
            </a:extLst>
          </p:cNvPr>
          <p:cNvGrpSpPr/>
          <p:nvPr/>
        </p:nvGrpSpPr>
        <p:grpSpPr>
          <a:xfrm>
            <a:off x="4695520" y="2852333"/>
            <a:ext cx="4008336" cy="900396"/>
            <a:chOff x="6523702" y="2172067"/>
            <a:chExt cx="5344448" cy="1200528"/>
          </a:xfrm>
        </p:grpSpPr>
        <p:sp>
          <p:nvSpPr>
            <p:cNvPr id="99" name="TextBox 98">
              <a:extLst>
                <a:ext uri="{FF2B5EF4-FFF2-40B4-BE49-F238E27FC236}">
                  <a16:creationId xmlns:a16="http://schemas.microsoft.com/office/drawing/2014/main" id="{6AE779F2-97AC-3FE9-7305-AA20C8B1E367}"/>
                </a:ext>
              </a:extLst>
            </p:cNvPr>
            <p:cNvSpPr txBox="1"/>
            <p:nvPr/>
          </p:nvSpPr>
          <p:spPr>
            <a:xfrm>
              <a:off x="6523702" y="2880836"/>
              <a:ext cx="5344448" cy="491759"/>
            </a:xfrm>
            <a:prstGeom prst="rect">
              <a:avLst/>
            </a:prstGeom>
            <a:noFill/>
          </p:spPr>
          <p:txBody>
            <a:bodyPr wrap="square">
              <a:spAutoFit/>
            </a:bodyPr>
            <a:lstStyle/>
            <a:p>
              <a:pPr defTabSz="685800">
                <a:lnSpc>
                  <a:spcPct val="150000"/>
                </a:lnSpc>
              </a:pPr>
              <a:endParaRPr lang="en-IN" sz="1350" dirty="0">
                <a:solidFill>
                  <a:srgbClr val="000000">
                    <a:lumMod val="75000"/>
                    <a:lumOff val="25000"/>
                  </a:srgbClr>
                </a:solidFill>
                <a:latin typeface="Montserrat" panose="00000500000000000000" pitchFamily="2" charset="0"/>
              </a:endParaRPr>
            </a:p>
          </p:txBody>
        </p:sp>
        <p:sp>
          <p:nvSpPr>
            <p:cNvPr id="100" name="TextBox 99">
              <a:extLst>
                <a:ext uri="{FF2B5EF4-FFF2-40B4-BE49-F238E27FC236}">
                  <a16:creationId xmlns:a16="http://schemas.microsoft.com/office/drawing/2014/main" id="{CA6CAACB-4136-B43C-4B23-6A71BA2EEE1E}"/>
                </a:ext>
              </a:extLst>
            </p:cNvPr>
            <p:cNvSpPr txBox="1"/>
            <p:nvPr/>
          </p:nvSpPr>
          <p:spPr>
            <a:xfrm>
              <a:off x="6523702" y="2172067"/>
              <a:ext cx="246308" cy="738664"/>
            </a:xfrm>
            <a:prstGeom prst="rect">
              <a:avLst/>
            </a:prstGeom>
            <a:noFill/>
          </p:spPr>
          <p:txBody>
            <a:bodyPr wrap="none" rtlCol="0">
              <a:spAutoFit/>
            </a:bodyPr>
            <a:lstStyle/>
            <a:p>
              <a:pPr defTabSz="685800"/>
              <a:endParaRPr lang="en-IN" sz="3000" b="1" dirty="0">
                <a:solidFill>
                  <a:srgbClr val="B99566"/>
                </a:solidFill>
                <a:latin typeface="Montserrat" panose="00000500000000000000" pitchFamily="2" charset="0"/>
              </a:endParaRPr>
            </a:p>
          </p:txBody>
        </p:sp>
      </p:grpSp>
      <p:sp>
        <p:nvSpPr>
          <p:cNvPr id="4" name="CasetăText 3">
            <a:extLst>
              <a:ext uri="{FF2B5EF4-FFF2-40B4-BE49-F238E27FC236}">
                <a16:creationId xmlns:a16="http://schemas.microsoft.com/office/drawing/2014/main" id="{C1C456BC-FC4D-BFB3-D4EF-0D9956D283B3}"/>
              </a:ext>
            </a:extLst>
          </p:cNvPr>
          <p:cNvSpPr txBox="1"/>
          <p:nvPr/>
        </p:nvSpPr>
        <p:spPr>
          <a:xfrm>
            <a:off x="4068748" y="702482"/>
            <a:ext cx="3860815" cy="769441"/>
          </a:xfrm>
          <a:prstGeom prst="rect">
            <a:avLst/>
          </a:prstGeom>
          <a:noFill/>
        </p:spPr>
        <p:txBody>
          <a:bodyPr wrap="square" rtlCol="0">
            <a:spAutoFit/>
          </a:bodyPr>
          <a:lstStyle/>
          <a:p>
            <a:r>
              <a:rPr lang="ro-RO" sz="4400" b="1" dirty="0">
                <a:solidFill>
                  <a:schemeClr val="accent1"/>
                </a:solidFill>
                <a:latin typeface="Montserrat" panose="00000500000000000000" pitchFamily="2" charset="0"/>
              </a:rPr>
              <a:t>Biografia</a:t>
            </a:r>
            <a:endParaRPr lang="en-US" sz="4400" b="1" dirty="0">
              <a:solidFill>
                <a:schemeClr val="accent1"/>
              </a:solidFill>
              <a:latin typeface="Montserrat" panose="00000500000000000000" pitchFamily="2" charset="0"/>
            </a:endParaRPr>
          </a:p>
        </p:txBody>
      </p:sp>
      <p:sp>
        <p:nvSpPr>
          <p:cNvPr id="5" name="CasetăText 4">
            <a:extLst>
              <a:ext uri="{FF2B5EF4-FFF2-40B4-BE49-F238E27FC236}">
                <a16:creationId xmlns:a16="http://schemas.microsoft.com/office/drawing/2014/main" id="{9CD2EBE9-7D0B-E073-927F-936124DB3C49}"/>
              </a:ext>
            </a:extLst>
          </p:cNvPr>
          <p:cNvSpPr txBox="1"/>
          <p:nvPr/>
        </p:nvSpPr>
        <p:spPr>
          <a:xfrm>
            <a:off x="3695700" y="1610101"/>
            <a:ext cx="5176837" cy="4247317"/>
          </a:xfrm>
          <a:prstGeom prst="rect">
            <a:avLst/>
          </a:prstGeom>
          <a:noFill/>
        </p:spPr>
        <p:txBody>
          <a:bodyPr wrap="square" rtlCol="0">
            <a:spAutoFit/>
          </a:bodyPr>
          <a:lstStyle/>
          <a:p>
            <a:pPr algn="just"/>
            <a:r>
              <a:rPr lang="ro-RO" dirty="0">
                <a:latin typeface="Montserrat" panose="00000500000000000000" pitchFamily="2" charset="0"/>
              </a:rPr>
              <a:t>	W</a:t>
            </a:r>
            <a:r>
              <a:rPr lang="en-US" dirty="0" err="1">
                <a:latin typeface="Montserrat" panose="00000500000000000000" pitchFamily="2" charset="0"/>
              </a:rPr>
              <a:t>illiam</a:t>
            </a:r>
            <a:r>
              <a:rPr lang="en-US" dirty="0">
                <a:latin typeface="Montserrat" panose="00000500000000000000" pitchFamily="2" charset="0"/>
              </a:rPr>
              <a:t> Shakespeare a </a:t>
            </a:r>
            <a:r>
              <a:rPr lang="en-US" dirty="0" err="1">
                <a:latin typeface="Montserrat" panose="00000500000000000000" pitchFamily="2" charset="0"/>
              </a:rPr>
              <a:t>fost</a:t>
            </a:r>
            <a:r>
              <a:rPr lang="en-US" dirty="0">
                <a:latin typeface="Montserrat" panose="00000500000000000000" pitchFamily="2" charset="0"/>
              </a:rPr>
              <a:t> un poet, dramaturg </a:t>
            </a:r>
            <a:r>
              <a:rPr lang="en-US" dirty="0" err="1">
                <a:latin typeface="Montserrat" panose="00000500000000000000" pitchFamily="2" charset="0"/>
              </a:rPr>
              <a:t>și</a:t>
            </a:r>
            <a:r>
              <a:rPr lang="en-US" dirty="0">
                <a:latin typeface="Montserrat" panose="00000500000000000000" pitchFamily="2" charset="0"/>
              </a:rPr>
              <a:t> actor </a:t>
            </a:r>
            <a:r>
              <a:rPr lang="en-US" dirty="0" err="1">
                <a:latin typeface="Montserrat" panose="00000500000000000000" pitchFamily="2" charset="0"/>
              </a:rPr>
              <a:t>renumit</a:t>
            </a:r>
            <a:r>
              <a:rPr lang="en-US" dirty="0">
                <a:latin typeface="Montserrat" panose="00000500000000000000" pitchFamily="2" charset="0"/>
              </a:rPr>
              <a:t> </a:t>
            </a:r>
            <a:r>
              <a:rPr lang="en-US" dirty="0" err="1">
                <a:latin typeface="Montserrat" panose="00000500000000000000" pitchFamily="2" charset="0"/>
              </a:rPr>
              <a:t>englez</a:t>
            </a:r>
            <a:r>
              <a:rPr lang="en-US" dirty="0">
                <a:latin typeface="Montserrat" panose="00000500000000000000" pitchFamily="2" charset="0"/>
              </a:rPr>
              <a:t> </a:t>
            </a:r>
            <a:r>
              <a:rPr lang="en-US" dirty="0" err="1">
                <a:latin typeface="Montserrat" panose="00000500000000000000" pitchFamily="2" charset="0"/>
              </a:rPr>
              <a:t>născut</a:t>
            </a:r>
            <a:r>
              <a:rPr lang="en-US" dirty="0">
                <a:latin typeface="Montserrat" panose="00000500000000000000" pitchFamily="2" charset="0"/>
              </a:rPr>
              <a:t> </a:t>
            </a:r>
            <a:r>
              <a:rPr lang="en-US" dirty="0" err="1">
                <a:latin typeface="Montserrat" panose="00000500000000000000" pitchFamily="2" charset="0"/>
              </a:rPr>
              <a:t>în</a:t>
            </a:r>
            <a:r>
              <a:rPr lang="en-US" dirty="0">
                <a:latin typeface="Montserrat" panose="00000500000000000000" pitchFamily="2" charset="0"/>
              </a:rPr>
              <a:t> 1564 </a:t>
            </a:r>
            <a:r>
              <a:rPr lang="en-US" dirty="0" err="1">
                <a:latin typeface="Montserrat" panose="00000500000000000000" pitchFamily="2" charset="0"/>
              </a:rPr>
              <a:t>în</a:t>
            </a:r>
            <a:r>
              <a:rPr lang="en-US" dirty="0">
                <a:latin typeface="Montserrat" panose="00000500000000000000" pitchFamily="2" charset="0"/>
              </a:rPr>
              <a:t> Stratford-upon-Avon. </a:t>
            </a:r>
            <a:r>
              <a:rPr lang="en-US" dirty="0" err="1">
                <a:latin typeface="Montserrat" panose="00000500000000000000" pitchFamily="2" charset="0"/>
              </a:rPr>
              <a:t>Ziua</a:t>
            </a:r>
            <a:r>
              <a:rPr lang="en-US" dirty="0">
                <a:latin typeface="Montserrat" panose="00000500000000000000" pitchFamily="2" charset="0"/>
              </a:rPr>
              <a:t> </a:t>
            </a:r>
            <a:r>
              <a:rPr lang="en-US" dirty="0" err="1">
                <a:latin typeface="Montserrat" panose="00000500000000000000" pitchFamily="2" charset="0"/>
              </a:rPr>
              <a:t>lui</a:t>
            </a:r>
            <a:r>
              <a:rPr lang="en-US" dirty="0">
                <a:latin typeface="Montserrat" panose="00000500000000000000" pitchFamily="2" charset="0"/>
              </a:rPr>
              <a:t> de </a:t>
            </a:r>
            <a:r>
              <a:rPr lang="en-US" dirty="0" err="1">
                <a:latin typeface="Montserrat" panose="00000500000000000000" pitchFamily="2" charset="0"/>
              </a:rPr>
              <a:t>naștere</a:t>
            </a:r>
            <a:r>
              <a:rPr lang="en-US" dirty="0">
                <a:latin typeface="Montserrat" panose="00000500000000000000" pitchFamily="2" charset="0"/>
              </a:rPr>
              <a:t> </a:t>
            </a:r>
            <a:r>
              <a:rPr lang="en-US" dirty="0" err="1">
                <a:latin typeface="Montserrat" panose="00000500000000000000" pitchFamily="2" charset="0"/>
              </a:rPr>
              <a:t>este</a:t>
            </a:r>
            <a:r>
              <a:rPr lang="en-US" dirty="0">
                <a:latin typeface="Montserrat" panose="00000500000000000000" pitchFamily="2" charset="0"/>
              </a:rPr>
              <a:t> </a:t>
            </a:r>
            <a:r>
              <a:rPr lang="en-US" dirty="0" err="1">
                <a:latin typeface="Montserrat" panose="00000500000000000000" pitchFamily="2" charset="0"/>
              </a:rPr>
              <a:t>cel</a:t>
            </a:r>
            <a:r>
              <a:rPr lang="en-US" dirty="0">
                <a:latin typeface="Montserrat" panose="00000500000000000000" pitchFamily="2" charset="0"/>
              </a:rPr>
              <a:t> </a:t>
            </a:r>
            <a:r>
              <a:rPr lang="en-US" dirty="0" err="1">
                <a:latin typeface="Montserrat" panose="00000500000000000000" pitchFamily="2" charset="0"/>
              </a:rPr>
              <a:t>mai</a:t>
            </a:r>
            <a:r>
              <a:rPr lang="en-US" dirty="0">
                <a:latin typeface="Montserrat" panose="00000500000000000000" pitchFamily="2" charset="0"/>
              </a:rPr>
              <a:t> </a:t>
            </a:r>
            <a:r>
              <a:rPr lang="en-US" dirty="0" err="1">
                <a:latin typeface="Montserrat" panose="00000500000000000000" pitchFamily="2" charset="0"/>
              </a:rPr>
              <a:t>frecvent</a:t>
            </a:r>
            <a:r>
              <a:rPr lang="en-US" dirty="0">
                <a:latin typeface="Montserrat" panose="00000500000000000000" pitchFamily="2" charset="0"/>
              </a:rPr>
              <a:t> </a:t>
            </a:r>
            <a:r>
              <a:rPr lang="en-US" dirty="0" err="1">
                <a:latin typeface="Montserrat" panose="00000500000000000000" pitchFamily="2" charset="0"/>
              </a:rPr>
              <a:t>sărbătorită</a:t>
            </a:r>
            <a:r>
              <a:rPr lang="en-US" dirty="0">
                <a:latin typeface="Montserrat" panose="00000500000000000000" pitchFamily="2" charset="0"/>
              </a:rPr>
              <a:t> pe 23 </a:t>
            </a:r>
            <a:r>
              <a:rPr lang="en-US" dirty="0" err="1">
                <a:latin typeface="Montserrat" panose="00000500000000000000" pitchFamily="2" charset="0"/>
              </a:rPr>
              <a:t>aprilie</a:t>
            </a:r>
            <a:r>
              <a:rPr lang="en-US" dirty="0">
                <a:latin typeface="Montserrat" panose="00000500000000000000" pitchFamily="2" charset="0"/>
              </a:rPr>
              <a:t>, </a:t>
            </a:r>
            <a:r>
              <a:rPr lang="en-US" dirty="0" err="1">
                <a:latin typeface="Montserrat" panose="00000500000000000000" pitchFamily="2" charset="0"/>
              </a:rPr>
              <a:t>despre</a:t>
            </a:r>
            <a:r>
              <a:rPr lang="en-US" dirty="0">
                <a:latin typeface="Montserrat" panose="00000500000000000000" pitchFamily="2" charset="0"/>
              </a:rPr>
              <a:t> care se </a:t>
            </a:r>
            <a:r>
              <a:rPr lang="en-US" dirty="0" err="1">
                <a:latin typeface="Montserrat" panose="00000500000000000000" pitchFamily="2" charset="0"/>
              </a:rPr>
              <a:t>crede</a:t>
            </a:r>
            <a:r>
              <a:rPr lang="en-US" dirty="0">
                <a:latin typeface="Montserrat" panose="00000500000000000000" pitchFamily="2" charset="0"/>
              </a:rPr>
              <a:t> </a:t>
            </a:r>
            <a:r>
              <a:rPr lang="en-US" dirty="0" err="1">
                <a:latin typeface="Montserrat" panose="00000500000000000000" pitchFamily="2" charset="0"/>
              </a:rPr>
              <a:t>că</a:t>
            </a:r>
            <a:r>
              <a:rPr lang="en-US" dirty="0">
                <a:latin typeface="Montserrat" panose="00000500000000000000" pitchFamily="2" charset="0"/>
              </a:rPr>
              <a:t> </a:t>
            </a:r>
            <a:r>
              <a:rPr lang="en-US" dirty="0" err="1">
                <a:latin typeface="Montserrat" panose="00000500000000000000" pitchFamily="2" charset="0"/>
              </a:rPr>
              <a:t>este</a:t>
            </a:r>
            <a:r>
              <a:rPr lang="en-US" dirty="0">
                <a:latin typeface="Montserrat" panose="00000500000000000000" pitchFamily="2" charset="0"/>
              </a:rPr>
              <a:t> </a:t>
            </a:r>
            <a:r>
              <a:rPr lang="en-US" dirty="0" err="1">
                <a:latin typeface="Montserrat" panose="00000500000000000000" pitchFamily="2" charset="0"/>
              </a:rPr>
              <a:t>și</a:t>
            </a:r>
            <a:r>
              <a:rPr lang="en-US" dirty="0">
                <a:latin typeface="Montserrat" panose="00000500000000000000" pitchFamily="2" charset="0"/>
              </a:rPr>
              <a:t> data </a:t>
            </a:r>
            <a:r>
              <a:rPr lang="en-US" dirty="0" err="1">
                <a:latin typeface="Montserrat" panose="00000500000000000000" pitchFamily="2" charset="0"/>
              </a:rPr>
              <a:t>morții</a:t>
            </a:r>
            <a:r>
              <a:rPr lang="en-US" dirty="0">
                <a:latin typeface="Montserrat" panose="00000500000000000000" pitchFamily="2" charset="0"/>
              </a:rPr>
              <a:t> </a:t>
            </a:r>
            <a:r>
              <a:rPr lang="en-US" dirty="0" err="1">
                <a:latin typeface="Montserrat" panose="00000500000000000000" pitchFamily="2" charset="0"/>
              </a:rPr>
              <a:t>în</a:t>
            </a:r>
            <a:r>
              <a:rPr lang="en-US" dirty="0">
                <a:latin typeface="Montserrat" panose="00000500000000000000" pitchFamily="2" charset="0"/>
              </a:rPr>
              <a:t> </a:t>
            </a:r>
            <a:r>
              <a:rPr lang="ro-RO" dirty="0">
                <a:latin typeface="Montserrat" panose="00000500000000000000" pitchFamily="2" charset="0"/>
              </a:rPr>
              <a:t>anul </a:t>
            </a:r>
            <a:r>
              <a:rPr lang="en-US" dirty="0">
                <a:latin typeface="Montserrat" panose="00000500000000000000" pitchFamily="2" charset="0"/>
              </a:rPr>
              <a:t>1616.</a:t>
            </a:r>
          </a:p>
          <a:p>
            <a:endParaRPr lang="en-US" dirty="0">
              <a:latin typeface="Montserrat" panose="00000500000000000000" pitchFamily="2" charset="0"/>
            </a:endParaRPr>
          </a:p>
          <a:p>
            <a:pPr algn="just"/>
            <a:r>
              <a:rPr lang="ro-RO" dirty="0">
                <a:latin typeface="Montserrat" panose="00000500000000000000" pitchFamily="2" charset="0"/>
              </a:rPr>
              <a:t>	</a:t>
            </a:r>
            <a:r>
              <a:rPr lang="en-US" dirty="0">
                <a:latin typeface="Montserrat" panose="00000500000000000000" pitchFamily="2" charset="0"/>
              </a:rPr>
              <a:t>Shakespeare a </a:t>
            </a:r>
            <a:r>
              <a:rPr lang="en-US" dirty="0" err="1">
                <a:latin typeface="Montserrat" panose="00000500000000000000" pitchFamily="2" charset="0"/>
              </a:rPr>
              <a:t>fost</a:t>
            </a:r>
            <a:r>
              <a:rPr lang="en-US" dirty="0">
                <a:latin typeface="Montserrat" panose="00000500000000000000" pitchFamily="2" charset="0"/>
              </a:rPr>
              <a:t> un </a:t>
            </a:r>
            <a:r>
              <a:rPr lang="en-US" dirty="0" err="1">
                <a:latin typeface="Montserrat" panose="00000500000000000000" pitchFamily="2" charset="0"/>
              </a:rPr>
              <a:t>scriitor</a:t>
            </a:r>
            <a:r>
              <a:rPr lang="en-US" dirty="0">
                <a:latin typeface="Montserrat" panose="00000500000000000000" pitchFamily="2" charset="0"/>
              </a:rPr>
              <a:t> prolific </a:t>
            </a:r>
            <a:r>
              <a:rPr lang="en-US" dirty="0" err="1">
                <a:latin typeface="Montserrat" panose="00000500000000000000" pitchFamily="2" charset="0"/>
              </a:rPr>
              <a:t>în</a:t>
            </a:r>
            <a:r>
              <a:rPr lang="en-US" dirty="0">
                <a:latin typeface="Montserrat" panose="00000500000000000000" pitchFamily="2" charset="0"/>
              </a:rPr>
              <a:t> </a:t>
            </a:r>
            <a:r>
              <a:rPr lang="en-US" dirty="0" err="1">
                <a:latin typeface="Montserrat" panose="00000500000000000000" pitchFamily="2" charset="0"/>
              </a:rPr>
              <a:t>timpul</a:t>
            </a:r>
            <a:r>
              <a:rPr lang="en-US" dirty="0">
                <a:latin typeface="Montserrat" panose="00000500000000000000" pitchFamily="2" charset="0"/>
              </a:rPr>
              <a:t> </a:t>
            </a:r>
            <a:r>
              <a:rPr lang="en-US" dirty="0" err="1">
                <a:latin typeface="Montserrat" panose="00000500000000000000" pitchFamily="2" charset="0"/>
              </a:rPr>
              <a:t>epocii</a:t>
            </a:r>
            <a:r>
              <a:rPr lang="en-US" dirty="0">
                <a:latin typeface="Montserrat" panose="00000500000000000000" pitchFamily="2" charset="0"/>
              </a:rPr>
              <a:t> </a:t>
            </a:r>
            <a:r>
              <a:rPr lang="en-US" dirty="0" err="1">
                <a:latin typeface="Montserrat" panose="00000500000000000000" pitchFamily="2" charset="0"/>
              </a:rPr>
              <a:t>elisabetane</a:t>
            </a:r>
            <a:r>
              <a:rPr lang="en-US" dirty="0">
                <a:latin typeface="Montserrat" panose="00000500000000000000" pitchFamily="2" charset="0"/>
              </a:rPr>
              <a:t> </a:t>
            </a:r>
            <a:r>
              <a:rPr lang="en-US" dirty="0" err="1">
                <a:latin typeface="Montserrat" panose="00000500000000000000" pitchFamily="2" charset="0"/>
              </a:rPr>
              <a:t>și</a:t>
            </a:r>
            <a:r>
              <a:rPr lang="en-US" dirty="0">
                <a:latin typeface="Montserrat" panose="00000500000000000000" pitchFamily="2" charset="0"/>
              </a:rPr>
              <a:t> </a:t>
            </a:r>
            <a:r>
              <a:rPr lang="en-US" dirty="0" err="1">
                <a:latin typeface="Montserrat" panose="00000500000000000000" pitchFamily="2" charset="0"/>
              </a:rPr>
              <a:t>iacob</a:t>
            </a:r>
            <a:r>
              <a:rPr lang="ro-RO" dirty="0">
                <a:latin typeface="Montserrat" panose="00000500000000000000" pitchFamily="2" charset="0"/>
              </a:rPr>
              <a:t>in</a:t>
            </a:r>
            <a:r>
              <a:rPr lang="en-US" dirty="0">
                <a:latin typeface="Montserrat" panose="00000500000000000000" pitchFamily="2" charset="0"/>
              </a:rPr>
              <a:t>e ale </a:t>
            </a:r>
            <a:r>
              <a:rPr lang="en-US" dirty="0" err="1">
                <a:latin typeface="Montserrat" panose="00000500000000000000" pitchFamily="2" charset="0"/>
              </a:rPr>
              <a:t>teatrului</a:t>
            </a:r>
            <a:r>
              <a:rPr lang="en-US" dirty="0">
                <a:latin typeface="Montserrat" panose="00000500000000000000" pitchFamily="2" charset="0"/>
              </a:rPr>
              <a:t> </a:t>
            </a:r>
            <a:r>
              <a:rPr lang="en-US" dirty="0" err="1">
                <a:latin typeface="Montserrat" panose="00000500000000000000" pitchFamily="2" charset="0"/>
              </a:rPr>
              <a:t>britanic</a:t>
            </a:r>
            <a:r>
              <a:rPr lang="en-US" dirty="0">
                <a:latin typeface="Montserrat" panose="00000500000000000000" pitchFamily="2" charset="0"/>
              </a:rPr>
              <a:t> (</a:t>
            </a:r>
            <a:r>
              <a:rPr lang="en-US" dirty="0" err="1">
                <a:latin typeface="Montserrat" panose="00000500000000000000" pitchFamily="2" charset="0"/>
              </a:rPr>
              <a:t>uneori</a:t>
            </a:r>
            <a:r>
              <a:rPr lang="en-US" dirty="0">
                <a:latin typeface="Montserrat" panose="00000500000000000000" pitchFamily="2" charset="0"/>
              </a:rPr>
              <a:t> </a:t>
            </a:r>
            <a:r>
              <a:rPr lang="en-US" dirty="0" err="1">
                <a:latin typeface="Montserrat" panose="00000500000000000000" pitchFamily="2" charset="0"/>
              </a:rPr>
              <a:t>numit</a:t>
            </a:r>
            <a:r>
              <a:rPr lang="en-US" dirty="0">
                <a:latin typeface="Montserrat" panose="00000500000000000000" pitchFamily="2" charset="0"/>
              </a:rPr>
              <a:t> </a:t>
            </a:r>
            <a:r>
              <a:rPr lang="en-US" dirty="0" err="1">
                <a:latin typeface="Montserrat" panose="00000500000000000000" pitchFamily="2" charset="0"/>
              </a:rPr>
              <a:t>Renașterea</a:t>
            </a:r>
            <a:r>
              <a:rPr lang="en-US" dirty="0">
                <a:latin typeface="Montserrat" panose="00000500000000000000" pitchFamily="2" charset="0"/>
              </a:rPr>
              <a:t> </a:t>
            </a:r>
            <a:r>
              <a:rPr lang="en-US" dirty="0" err="1">
                <a:latin typeface="Montserrat" panose="00000500000000000000" pitchFamily="2" charset="0"/>
              </a:rPr>
              <a:t>engleză</a:t>
            </a:r>
            <a:r>
              <a:rPr lang="en-US" dirty="0">
                <a:latin typeface="Montserrat" panose="00000500000000000000" pitchFamily="2" charset="0"/>
              </a:rPr>
              <a:t> </a:t>
            </a:r>
            <a:r>
              <a:rPr lang="en-US" dirty="0" err="1">
                <a:latin typeface="Montserrat" panose="00000500000000000000" pitchFamily="2" charset="0"/>
              </a:rPr>
              <a:t>sau</a:t>
            </a:r>
            <a:r>
              <a:rPr lang="en-US" dirty="0">
                <a:latin typeface="Montserrat" panose="00000500000000000000" pitchFamily="2" charset="0"/>
              </a:rPr>
              <a:t> </a:t>
            </a:r>
            <a:r>
              <a:rPr lang="ro-RO" dirty="0">
                <a:latin typeface="Montserrat" panose="00000500000000000000" pitchFamily="2" charset="0"/>
              </a:rPr>
              <a:t>p</a:t>
            </a:r>
            <a:r>
              <a:rPr lang="en-US" dirty="0" err="1">
                <a:latin typeface="Montserrat" panose="00000500000000000000" pitchFamily="2" charset="0"/>
              </a:rPr>
              <a:t>erioada</a:t>
            </a:r>
            <a:r>
              <a:rPr lang="en-US" dirty="0">
                <a:latin typeface="Montserrat" panose="00000500000000000000" pitchFamily="2" charset="0"/>
              </a:rPr>
              <a:t> </a:t>
            </a:r>
            <a:r>
              <a:rPr lang="en-US" dirty="0" err="1">
                <a:latin typeface="Montserrat" panose="00000500000000000000" pitchFamily="2" charset="0"/>
              </a:rPr>
              <a:t>modernă</a:t>
            </a:r>
            <a:r>
              <a:rPr lang="en-US" dirty="0">
                <a:latin typeface="Montserrat" panose="00000500000000000000" pitchFamily="2" charset="0"/>
              </a:rPr>
              <a:t> </a:t>
            </a:r>
            <a:r>
              <a:rPr lang="en-US" dirty="0" err="1">
                <a:latin typeface="Montserrat" panose="00000500000000000000" pitchFamily="2" charset="0"/>
              </a:rPr>
              <a:t>timpurie</a:t>
            </a:r>
            <a:r>
              <a:rPr lang="en-US" dirty="0">
                <a:latin typeface="Montserrat" panose="00000500000000000000" pitchFamily="2" charset="0"/>
              </a:rPr>
              <a:t>). </a:t>
            </a:r>
            <a:r>
              <a:rPr lang="ro-RO" dirty="0">
                <a:latin typeface="Montserrat" panose="00000500000000000000" pitchFamily="2" charset="0"/>
              </a:rPr>
              <a:t>	</a:t>
            </a:r>
            <a:r>
              <a:rPr lang="en-US" dirty="0" err="1">
                <a:latin typeface="Montserrat" panose="00000500000000000000" pitchFamily="2" charset="0"/>
              </a:rPr>
              <a:t>Piesele</a:t>
            </a:r>
            <a:r>
              <a:rPr lang="en-US" dirty="0">
                <a:latin typeface="Montserrat" panose="00000500000000000000" pitchFamily="2" charset="0"/>
              </a:rPr>
              <a:t> </a:t>
            </a:r>
            <a:r>
              <a:rPr lang="en-US" dirty="0" err="1">
                <a:latin typeface="Montserrat" panose="00000500000000000000" pitchFamily="2" charset="0"/>
              </a:rPr>
              <a:t>lui</a:t>
            </a:r>
            <a:r>
              <a:rPr lang="en-US" dirty="0">
                <a:latin typeface="Montserrat" panose="00000500000000000000" pitchFamily="2" charset="0"/>
              </a:rPr>
              <a:t> Shakespeare sunt </a:t>
            </a:r>
            <a:r>
              <a:rPr lang="en-US" dirty="0" err="1">
                <a:latin typeface="Montserrat" panose="00000500000000000000" pitchFamily="2" charset="0"/>
              </a:rPr>
              <a:t>poate</a:t>
            </a:r>
            <a:r>
              <a:rPr lang="en-US" dirty="0">
                <a:latin typeface="Montserrat" panose="00000500000000000000" pitchFamily="2" charset="0"/>
              </a:rPr>
              <a:t> </a:t>
            </a:r>
            <a:r>
              <a:rPr lang="en-US" dirty="0" err="1">
                <a:latin typeface="Montserrat" panose="00000500000000000000" pitchFamily="2" charset="0"/>
              </a:rPr>
              <a:t>cea</a:t>
            </a:r>
            <a:r>
              <a:rPr lang="en-US" dirty="0">
                <a:latin typeface="Montserrat" panose="00000500000000000000" pitchFamily="2" charset="0"/>
              </a:rPr>
              <a:t> </a:t>
            </a:r>
            <a:r>
              <a:rPr lang="en-US" dirty="0" err="1">
                <a:latin typeface="Montserrat" panose="00000500000000000000" pitchFamily="2" charset="0"/>
              </a:rPr>
              <a:t>mai</a:t>
            </a:r>
            <a:r>
              <a:rPr lang="en-US" dirty="0">
                <a:latin typeface="Montserrat" panose="00000500000000000000" pitchFamily="2" charset="0"/>
              </a:rPr>
              <a:t> </a:t>
            </a:r>
            <a:r>
              <a:rPr lang="en-US" dirty="0" err="1">
                <a:latin typeface="Montserrat" panose="00000500000000000000" pitchFamily="2" charset="0"/>
              </a:rPr>
              <a:t>durabilă</a:t>
            </a:r>
            <a:r>
              <a:rPr lang="en-US" dirty="0">
                <a:latin typeface="Montserrat" panose="00000500000000000000" pitchFamily="2" charset="0"/>
              </a:rPr>
              <a:t> </a:t>
            </a:r>
            <a:r>
              <a:rPr lang="en-US" dirty="0" err="1">
                <a:latin typeface="Montserrat" panose="00000500000000000000" pitchFamily="2" charset="0"/>
              </a:rPr>
              <a:t>moștenire</a:t>
            </a:r>
            <a:r>
              <a:rPr lang="en-US" dirty="0">
                <a:latin typeface="Montserrat" panose="00000500000000000000" pitchFamily="2" charset="0"/>
              </a:rPr>
              <a:t> a </a:t>
            </a:r>
            <a:r>
              <a:rPr lang="en-US" dirty="0" err="1">
                <a:latin typeface="Montserrat" panose="00000500000000000000" pitchFamily="2" charset="0"/>
              </a:rPr>
              <a:t>sa</a:t>
            </a:r>
            <a:r>
              <a:rPr lang="en-US" dirty="0">
                <a:latin typeface="Montserrat" panose="00000500000000000000" pitchFamily="2" charset="0"/>
              </a:rPr>
              <a:t>, </a:t>
            </a:r>
            <a:r>
              <a:rPr lang="en-US" dirty="0" err="1">
                <a:latin typeface="Montserrat" panose="00000500000000000000" pitchFamily="2" charset="0"/>
              </a:rPr>
              <a:t>dar</a:t>
            </a:r>
            <a:r>
              <a:rPr lang="en-US" dirty="0">
                <a:latin typeface="Montserrat" panose="00000500000000000000" pitchFamily="2" charset="0"/>
              </a:rPr>
              <a:t> nu sunt tot </a:t>
            </a:r>
            <a:r>
              <a:rPr lang="en-US" dirty="0" err="1">
                <a:latin typeface="Montserrat" panose="00000500000000000000" pitchFamily="2" charset="0"/>
              </a:rPr>
              <a:t>ce</a:t>
            </a:r>
            <a:r>
              <a:rPr lang="en-US" dirty="0">
                <a:latin typeface="Montserrat" panose="00000500000000000000" pitchFamily="2" charset="0"/>
              </a:rPr>
              <a:t> a </a:t>
            </a:r>
            <a:r>
              <a:rPr lang="en-US" dirty="0" err="1">
                <a:latin typeface="Montserrat" panose="00000500000000000000" pitchFamily="2" charset="0"/>
              </a:rPr>
              <a:t>scris</a:t>
            </a:r>
            <a:r>
              <a:rPr lang="en-US" dirty="0">
                <a:latin typeface="Montserrat" panose="00000500000000000000" pitchFamily="2" charset="0"/>
              </a:rPr>
              <a:t> el. </a:t>
            </a:r>
            <a:r>
              <a:rPr lang="en-US" dirty="0" err="1">
                <a:latin typeface="Montserrat" panose="00000500000000000000" pitchFamily="2" charset="0"/>
              </a:rPr>
              <a:t>Poeziile</a:t>
            </a:r>
            <a:r>
              <a:rPr lang="en-US" dirty="0">
                <a:latin typeface="Montserrat" panose="00000500000000000000" pitchFamily="2" charset="0"/>
              </a:rPr>
              <a:t> </a:t>
            </a:r>
            <a:r>
              <a:rPr lang="en-US" dirty="0" err="1">
                <a:latin typeface="Montserrat" panose="00000500000000000000" pitchFamily="2" charset="0"/>
              </a:rPr>
              <a:t>lui</a:t>
            </a:r>
            <a:r>
              <a:rPr lang="en-US" dirty="0">
                <a:latin typeface="Montserrat" panose="00000500000000000000" pitchFamily="2" charset="0"/>
              </a:rPr>
              <a:t> Shakespeare </a:t>
            </a:r>
            <a:r>
              <a:rPr lang="en-US" dirty="0" err="1">
                <a:latin typeface="Montserrat" panose="00000500000000000000" pitchFamily="2" charset="0"/>
              </a:rPr>
              <a:t>rămân</a:t>
            </a:r>
            <a:r>
              <a:rPr lang="en-US" dirty="0">
                <a:latin typeface="Montserrat" panose="00000500000000000000" pitchFamily="2" charset="0"/>
              </a:rPr>
              <a:t>, de </a:t>
            </a:r>
            <a:r>
              <a:rPr lang="en-US" dirty="0" err="1">
                <a:latin typeface="Montserrat" panose="00000500000000000000" pitchFamily="2" charset="0"/>
              </a:rPr>
              <a:t>asemenea</a:t>
            </a:r>
            <a:r>
              <a:rPr lang="en-US" dirty="0">
                <a:latin typeface="Montserrat" panose="00000500000000000000" pitchFamily="2" charset="0"/>
              </a:rPr>
              <a:t>, </a:t>
            </a:r>
            <a:r>
              <a:rPr lang="en-US" dirty="0" err="1">
                <a:latin typeface="Montserrat" panose="00000500000000000000" pitchFamily="2" charset="0"/>
              </a:rPr>
              <a:t>populare</a:t>
            </a:r>
            <a:r>
              <a:rPr lang="en-US" dirty="0">
                <a:latin typeface="Montserrat" panose="00000500000000000000" pitchFamily="2" charset="0"/>
              </a:rPr>
              <a:t> </a:t>
            </a:r>
            <a:r>
              <a:rPr lang="en-US" dirty="0" err="1">
                <a:latin typeface="Montserrat" panose="00000500000000000000" pitchFamily="2" charset="0"/>
              </a:rPr>
              <a:t>până</a:t>
            </a:r>
            <a:r>
              <a:rPr lang="en-US" dirty="0">
                <a:latin typeface="Montserrat" panose="00000500000000000000" pitchFamily="2" charset="0"/>
              </a:rPr>
              <a:t> </a:t>
            </a:r>
            <a:r>
              <a:rPr lang="en-US" dirty="0" err="1">
                <a:latin typeface="Montserrat" panose="00000500000000000000" pitchFamily="2" charset="0"/>
              </a:rPr>
              <a:t>astăzi</a:t>
            </a:r>
            <a:r>
              <a:rPr lang="en-US" dirty="0">
                <a:latin typeface="Montserrat" panose="00000500000000000000" pitchFamily="2" charset="0"/>
              </a:rPr>
              <a:t>.</a:t>
            </a:r>
          </a:p>
        </p:txBody>
      </p:sp>
    </p:spTree>
    <p:extLst>
      <p:ext uri="{BB962C8B-B14F-4D97-AF65-F5344CB8AC3E}">
        <p14:creationId xmlns:p14="http://schemas.microsoft.com/office/powerpoint/2010/main" val="3363524752"/>
      </p:ext>
    </p:extLst>
  </p:cSld>
  <p:clrMapOvr>
    <a:masterClrMapping/>
  </p:clrMapOvr>
  <mc:AlternateContent xmlns:mc="http://schemas.openxmlformats.org/markup-compatibility/2006" xmlns:p14="http://schemas.microsoft.com/office/powerpoint/2010/main">
    <mc:Choice Requires="p14">
      <p:transition spd="slow" p14:dur="9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Group 72">
            <a:extLst>
              <a:ext uri="{FF2B5EF4-FFF2-40B4-BE49-F238E27FC236}">
                <a16:creationId xmlns:a16="http://schemas.microsoft.com/office/drawing/2014/main" id="{747DFD08-4C40-D883-A3DE-A36A63C432FF}"/>
              </a:ext>
            </a:extLst>
          </p:cNvPr>
          <p:cNvGrpSpPr/>
          <p:nvPr/>
        </p:nvGrpSpPr>
        <p:grpSpPr>
          <a:xfrm>
            <a:off x="574633" y="2233268"/>
            <a:ext cx="3685562" cy="1033085"/>
            <a:chOff x="1012898" y="1929692"/>
            <a:chExt cx="4914082" cy="1377446"/>
          </a:xfrm>
        </p:grpSpPr>
        <p:sp>
          <p:nvSpPr>
            <p:cNvPr id="70" name="TextBox 69">
              <a:extLst>
                <a:ext uri="{FF2B5EF4-FFF2-40B4-BE49-F238E27FC236}">
                  <a16:creationId xmlns:a16="http://schemas.microsoft.com/office/drawing/2014/main" id="{6E17DB50-F0DE-D220-0174-3CA2C391BA20}"/>
                </a:ext>
              </a:extLst>
            </p:cNvPr>
            <p:cNvSpPr txBox="1"/>
            <p:nvPr/>
          </p:nvSpPr>
          <p:spPr>
            <a:xfrm>
              <a:off x="1012899" y="2815379"/>
              <a:ext cx="4914081" cy="491759"/>
            </a:xfrm>
            <a:prstGeom prst="rect">
              <a:avLst/>
            </a:prstGeom>
            <a:noFill/>
          </p:spPr>
          <p:txBody>
            <a:bodyPr wrap="square">
              <a:spAutoFit/>
            </a:bodyPr>
            <a:lstStyle/>
            <a:p>
              <a:pPr defTabSz="685800">
                <a:lnSpc>
                  <a:spcPct val="150000"/>
                </a:lnSpc>
              </a:pPr>
              <a:endParaRPr lang="en-IN" sz="1350" dirty="0">
                <a:solidFill>
                  <a:srgbClr val="000000">
                    <a:lumMod val="75000"/>
                    <a:lumOff val="25000"/>
                  </a:srgbClr>
                </a:solidFill>
                <a:latin typeface="Montserrat" panose="00000500000000000000" pitchFamily="2" charset="0"/>
              </a:endParaRPr>
            </a:p>
          </p:txBody>
        </p:sp>
        <p:sp>
          <p:nvSpPr>
            <p:cNvPr id="72" name="TextBox 71">
              <a:extLst>
                <a:ext uri="{FF2B5EF4-FFF2-40B4-BE49-F238E27FC236}">
                  <a16:creationId xmlns:a16="http://schemas.microsoft.com/office/drawing/2014/main" id="{9C163B49-A936-BA87-094E-89442E6F05C8}"/>
                </a:ext>
              </a:extLst>
            </p:cNvPr>
            <p:cNvSpPr txBox="1"/>
            <p:nvPr/>
          </p:nvSpPr>
          <p:spPr>
            <a:xfrm>
              <a:off x="1012898" y="1929692"/>
              <a:ext cx="4914081" cy="738664"/>
            </a:xfrm>
            <a:prstGeom prst="rect">
              <a:avLst/>
            </a:prstGeom>
            <a:noFill/>
          </p:spPr>
          <p:txBody>
            <a:bodyPr wrap="square">
              <a:spAutoFit/>
            </a:bodyPr>
            <a:lstStyle/>
            <a:p>
              <a:pPr defTabSz="685800"/>
              <a:endParaRPr lang="en-IN" sz="3000" b="1" dirty="0">
                <a:solidFill>
                  <a:srgbClr val="B99566"/>
                </a:solidFill>
                <a:latin typeface="Montserrat" panose="00000500000000000000" pitchFamily="2" charset="0"/>
              </a:endParaRPr>
            </a:p>
          </p:txBody>
        </p:sp>
      </p:grpSp>
      <p:sp>
        <p:nvSpPr>
          <p:cNvPr id="4" name="CasetăText 3">
            <a:extLst>
              <a:ext uri="{FF2B5EF4-FFF2-40B4-BE49-F238E27FC236}">
                <a16:creationId xmlns:a16="http://schemas.microsoft.com/office/drawing/2014/main" id="{027A6440-4779-7BE9-E411-5C9C54B81B2A}"/>
              </a:ext>
            </a:extLst>
          </p:cNvPr>
          <p:cNvSpPr txBox="1"/>
          <p:nvPr/>
        </p:nvSpPr>
        <p:spPr>
          <a:xfrm>
            <a:off x="784781" y="296743"/>
            <a:ext cx="8085438" cy="769441"/>
          </a:xfrm>
          <a:prstGeom prst="rect">
            <a:avLst/>
          </a:prstGeom>
          <a:noFill/>
        </p:spPr>
        <p:txBody>
          <a:bodyPr wrap="square" rtlCol="0">
            <a:spAutoFit/>
          </a:bodyPr>
          <a:lstStyle/>
          <a:p>
            <a:r>
              <a:rPr lang="ro-RO" sz="4400" b="1" dirty="0">
                <a:solidFill>
                  <a:schemeClr val="accent1"/>
                </a:solidFill>
                <a:latin typeface="Montserrat" panose="00000500000000000000" pitchFamily="2" charset="0"/>
              </a:rPr>
              <a:t>Familia lui Shakespeare</a:t>
            </a:r>
            <a:endParaRPr lang="en-US" sz="4400" b="1" dirty="0">
              <a:solidFill>
                <a:schemeClr val="accent1"/>
              </a:solidFill>
              <a:latin typeface="Montserrat" panose="00000500000000000000" pitchFamily="2" charset="0"/>
            </a:endParaRPr>
          </a:p>
        </p:txBody>
      </p:sp>
      <p:sp>
        <p:nvSpPr>
          <p:cNvPr id="9" name="CasetăText 8">
            <a:extLst>
              <a:ext uri="{FF2B5EF4-FFF2-40B4-BE49-F238E27FC236}">
                <a16:creationId xmlns:a16="http://schemas.microsoft.com/office/drawing/2014/main" id="{8A2D7F99-A757-A604-1302-5467F358CAAF}"/>
              </a:ext>
            </a:extLst>
          </p:cNvPr>
          <p:cNvSpPr txBox="1"/>
          <p:nvPr/>
        </p:nvSpPr>
        <p:spPr>
          <a:xfrm>
            <a:off x="574632" y="1187204"/>
            <a:ext cx="8402653" cy="4062651"/>
          </a:xfrm>
          <a:prstGeom prst="rect">
            <a:avLst/>
          </a:prstGeom>
          <a:noFill/>
        </p:spPr>
        <p:txBody>
          <a:bodyPr wrap="square" rtlCol="0">
            <a:spAutoFit/>
          </a:bodyPr>
          <a:lstStyle/>
          <a:p>
            <a:pPr algn="just"/>
            <a:r>
              <a:rPr lang="ro-RO" dirty="0">
                <a:latin typeface="Montserrat" panose="00000500000000000000" pitchFamily="2" charset="0"/>
              </a:rPr>
              <a:t>	</a:t>
            </a:r>
            <a:r>
              <a:rPr lang="en-US" sz="1600" dirty="0">
                <a:latin typeface="Montserrat" panose="00000500000000000000" pitchFamily="2" charset="0"/>
              </a:rPr>
              <a:t>Au </a:t>
            </a:r>
            <a:r>
              <a:rPr lang="en-US" sz="1600" dirty="0" err="1">
                <a:latin typeface="Montserrat" panose="00000500000000000000" pitchFamily="2" charset="0"/>
              </a:rPr>
              <a:t>supraviețuit</a:t>
            </a:r>
            <a:r>
              <a:rPr lang="en-US" sz="1600" dirty="0">
                <a:latin typeface="Montserrat" panose="00000500000000000000" pitchFamily="2" charset="0"/>
              </a:rPr>
              <a:t> </a:t>
            </a:r>
            <a:r>
              <a:rPr lang="en-US" sz="1600" dirty="0" err="1">
                <a:latin typeface="Montserrat" panose="00000500000000000000" pitchFamily="2" charset="0"/>
              </a:rPr>
              <a:t>înregistrări</a:t>
            </a:r>
            <a:r>
              <a:rPr lang="en-US" sz="1600" dirty="0">
                <a:latin typeface="Montserrat" panose="00000500000000000000" pitchFamily="2" charset="0"/>
              </a:rPr>
              <a:t> </a:t>
            </a:r>
            <a:r>
              <a:rPr lang="en-US" sz="1600" dirty="0" err="1">
                <a:latin typeface="Montserrat" panose="00000500000000000000" pitchFamily="2" charset="0"/>
              </a:rPr>
              <a:t>referitoare</a:t>
            </a:r>
            <a:r>
              <a:rPr lang="en-US" sz="1600" dirty="0">
                <a:latin typeface="Montserrat" panose="00000500000000000000" pitchFamily="2" charset="0"/>
              </a:rPr>
              <a:t> la </a:t>
            </a:r>
            <a:r>
              <a:rPr lang="en-US" sz="1600" dirty="0" err="1">
                <a:latin typeface="Montserrat" panose="00000500000000000000" pitchFamily="2" charset="0"/>
              </a:rPr>
              <a:t>familia</a:t>
            </a:r>
            <a:r>
              <a:rPr lang="en-US" sz="1600" dirty="0">
                <a:latin typeface="Montserrat" panose="00000500000000000000" pitchFamily="2" charset="0"/>
              </a:rPr>
              <a:t> </a:t>
            </a:r>
            <a:r>
              <a:rPr lang="en-US" sz="1600" dirty="0" err="1">
                <a:latin typeface="Montserrat" panose="00000500000000000000" pitchFamily="2" charset="0"/>
              </a:rPr>
              <a:t>lui</a:t>
            </a:r>
            <a:r>
              <a:rPr lang="en-US" sz="1600" dirty="0">
                <a:latin typeface="Montserrat" panose="00000500000000000000" pitchFamily="2" charset="0"/>
              </a:rPr>
              <a:t> William Shakespeare, care </a:t>
            </a:r>
            <a:r>
              <a:rPr lang="en-US" sz="1600" dirty="0" err="1">
                <a:latin typeface="Montserrat" panose="00000500000000000000" pitchFamily="2" charset="0"/>
              </a:rPr>
              <a:t>oferă</a:t>
            </a:r>
            <a:r>
              <a:rPr lang="en-US" sz="1600" dirty="0">
                <a:latin typeface="Montserrat" panose="00000500000000000000" pitchFamily="2" charset="0"/>
              </a:rPr>
              <a:t> o </a:t>
            </a:r>
            <a:r>
              <a:rPr lang="en-US" sz="1600" dirty="0" err="1">
                <a:latin typeface="Montserrat" panose="00000500000000000000" pitchFamily="2" charset="0"/>
              </a:rPr>
              <a:t>înțelegere</a:t>
            </a:r>
            <a:r>
              <a:rPr lang="en-US" sz="1600" dirty="0">
                <a:latin typeface="Montserrat" panose="00000500000000000000" pitchFamily="2" charset="0"/>
              </a:rPr>
              <a:t> a </a:t>
            </a:r>
            <a:r>
              <a:rPr lang="en-US" sz="1600" dirty="0" err="1">
                <a:latin typeface="Montserrat" panose="00000500000000000000" pitchFamily="2" charset="0"/>
              </a:rPr>
              <a:t>contextului</a:t>
            </a:r>
            <a:r>
              <a:rPr lang="en-US" sz="1600" dirty="0">
                <a:latin typeface="Montserrat" panose="00000500000000000000" pitchFamily="2" charset="0"/>
              </a:rPr>
              <a:t> </a:t>
            </a:r>
            <a:r>
              <a:rPr lang="en-US" sz="1600" dirty="0" err="1">
                <a:latin typeface="Montserrat" panose="00000500000000000000" pitchFamily="2" charset="0"/>
              </a:rPr>
              <a:t>vieții</a:t>
            </a:r>
            <a:r>
              <a:rPr lang="en-US" sz="1600" dirty="0">
                <a:latin typeface="Montserrat" panose="00000500000000000000" pitchFamily="2" charset="0"/>
              </a:rPr>
              <a:t> </a:t>
            </a:r>
            <a:r>
              <a:rPr lang="en-US" sz="1600" dirty="0" err="1">
                <a:latin typeface="Montserrat" panose="00000500000000000000" pitchFamily="2" charset="0"/>
              </a:rPr>
              <a:t>timpurii</a:t>
            </a:r>
            <a:r>
              <a:rPr lang="en-US" sz="1600" dirty="0">
                <a:latin typeface="Montserrat" panose="00000500000000000000" pitchFamily="2" charset="0"/>
              </a:rPr>
              <a:t> a </a:t>
            </a:r>
            <a:r>
              <a:rPr lang="en-US" sz="1600" dirty="0" err="1">
                <a:latin typeface="Montserrat" panose="00000500000000000000" pitchFamily="2" charset="0"/>
              </a:rPr>
              <a:t>lui</a:t>
            </a:r>
            <a:r>
              <a:rPr lang="en-US" sz="1600" dirty="0">
                <a:latin typeface="Montserrat" panose="00000500000000000000" pitchFamily="2" charset="0"/>
              </a:rPr>
              <a:t> Shakespeare </a:t>
            </a:r>
            <a:r>
              <a:rPr lang="en-US" sz="1600" dirty="0" err="1">
                <a:latin typeface="Montserrat" panose="00000500000000000000" pitchFamily="2" charset="0"/>
              </a:rPr>
              <a:t>și</a:t>
            </a:r>
            <a:r>
              <a:rPr lang="en-US" sz="1600" dirty="0">
                <a:latin typeface="Montserrat" panose="00000500000000000000" pitchFamily="2" charset="0"/>
              </a:rPr>
              <a:t> a </a:t>
            </a:r>
            <a:r>
              <a:rPr lang="en-US" sz="1600" dirty="0" err="1">
                <a:latin typeface="Montserrat" panose="00000500000000000000" pitchFamily="2" charset="0"/>
              </a:rPr>
              <a:t>vieții</a:t>
            </a:r>
            <a:r>
              <a:rPr lang="en-US" sz="1600" dirty="0">
                <a:latin typeface="Montserrat" panose="00000500000000000000" pitchFamily="2" charset="0"/>
              </a:rPr>
              <a:t> </a:t>
            </a:r>
            <a:r>
              <a:rPr lang="en-US" sz="1600" dirty="0" err="1">
                <a:latin typeface="Montserrat" panose="00000500000000000000" pitchFamily="2" charset="0"/>
              </a:rPr>
              <a:t>membrilor</a:t>
            </a:r>
            <a:r>
              <a:rPr lang="en-US" sz="1600" dirty="0">
                <a:latin typeface="Montserrat" panose="00000500000000000000" pitchFamily="2" charset="0"/>
              </a:rPr>
              <a:t> </a:t>
            </a:r>
            <a:r>
              <a:rPr lang="en-US" sz="1600" dirty="0" err="1">
                <a:latin typeface="Montserrat" panose="00000500000000000000" pitchFamily="2" charset="0"/>
              </a:rPr>
              <a:t>familiei</a:t>
            </a:r>
            <a:r>
              <a:rPr lang="en-US" sz="1600" dirty="0">
                <a:latin typeface="Montserrat" panose="00000500000000000000" pitchFamily="2" charset="0"/>
              </a:rPr>
              <a:t> sale. John Shakespeare s-a </a:t>
            </a:r>
            <a:r>
              <a:rPr lang="en-US" sz="1600" dirty="0" err="1">
                <a:latin typeface="Montserrat" panose="00000500000000000000" pitchFamily="2" charset="0"/>
              </a:rPr>
              <a:t>căsătorit</a:t>
            </a:r>
            <a:r>
              <a:rPr lang="en-US" sz="1600" dirty="0">
                <a:latin typeface="Montserrat" panose="00000500000000000000" pitchFamily="2" charset="0"/>
              </a:rPr>
              <a:t> cu Mary Arden </a:t>
            </a:r>
            <a:r>
              <a:rPr lang="en-US" sz="1600" dirty="0" err="1">
                <a:latin typeface="Montserrat" panose="00000500000000000000" pitchFamily="2" charset="0"/>
              </a:rPr>
              <a:t>și</a:t>
            </a:r>
            <a:r>
              <a:rPr lang="en-US" sz="1600" dirty="0">
                <a:latin typeface="Montserrat" panose="00000500000000000000" pitchFamily="2" charset="0"/>
              </a:rPr>
              <a:t> </a:t>
            </a:r>
            <a:r>
              <a:rPr lang="en-US" sz="1600" dirty="0" err="1">
                <a:latin typeface="Montserrat" panose="00000500000000000000" pitchFamily="2" charset="0"/>
              </a:rPr>
              <a:t>împreună</a:t>
            </a:r>
            <a:r>
              <a:rPr lang="en-US" sz="1600" dirty="0">
                <a:latin typeface="Montserrat" panose="00000500000000000000" pitchFamily="2" charset="0"/>
              </a:rPr>
              <a:t> au </a:t>
            </a:r>
            <a:r>
              <a:rPr lang="en-US" sz="1600" dirty="0" err="1">
                <a:latin typeface="Montserrat" panose="00000500000000000000" pitchFamily="2" charset="0"/>
              </a:rPr>
              <a:t>avut</a:t>
            </a:r>
            <a:r>
              <a:rPr lang="en-US" sz="1600" dirty="0">
                <a:latin typeface="Montserrat" panose="00000500000000000000" pitchFamily="2" charset="0"/>
              </a:rPr>
              <a:t> opt </a:t>
            </a:r>
            <a:r>
              <a:rPr lang="en-US" sz="1600" dirty="0" err="1">
                <a:latin typeface="Montserrat" panose="00000500000000000000" pitchFamily="2" charset="0"/>
              </a:rPr>
              <a:t>copii</a:t>
            </a:r>
            <a:r>
              <a:rPr lang="en-US" sz="1600" dirty="0">
                <a:latin typeface="Montserrat" panose="00000500000000000000" pitchFamily="2" charset="0"/>
              </a:rPr>
              <a:t>. </a:t>
            </a:r>
            <a:r>
              <a:rPr lang="ro-RO" sz="1600" dirty="0">
                <a:latin typeface="Montserrat" panose="00000500000000000000" pitchFamily="2" charset="0"/>
              </a:rPr>
              <a:t>John </a:t>
            </a:r>
            <a:r>
              <a:rPr lang="en-US" sz="1600" dirty="0" err="1">
                <a:latin typeface="Montserrat" panose="00000500000000000000" pitchFamily="2" charset="0"/>
              </a:rPr>
              <a:t>și</a:t>
            </a:r>
            <a:r>
              <a:rPr lang="en-US" sz="1600" dirty="0">
                <a:latin typeface="Montserrat" panose="00000500000000000000" pitchFamily="2" charset="0"/>
              </a:rPr>
              <a:t> </a:t>
            </a:r>
            <a:r>
              <a:rPr lang="ro-RO" sz="1600" dirty="0">
                <a:latin typeface="Montserrat" panose="00000500000000000000" pitchFamily="2" charset="0"/>
              </a:rPr>
              <a:t>Mary</a:t>
            </a:r>
            <a:r>
              <a:rPr lang="en-US" sz="1600" dirty="0">
                <a:latin typeface="Montserrat" panose="00000500000000000000" pitchFamily="2" charset="0"/>
              </a:rPr>
              <a:t> au </a:t>
            </a:r>
            <a:r>
              <a:rPr lang="en-US" sz="1600" dirty="0" err="1">
                <a:latin typeface="Montserrat" panose="00000500000000000000" pitchFamily="2" charset="0"/>
              </a:rPr>
              <a:t>pierdut</a:t>
            </a:r>
            <a:r>
              <a:rPr lang="en-US" sz="1600" dirty="0">
                <a:latin typeface="Montserrat" panose="00000500000000000000" pitchFamily="2" charset="0"/>
              </a:rPr>
              <a:t> </a:t>
            </a:r>
            <a:r>
              <a:rPr lang="en-US" sz="1600" dirty="0" err="1">
                <a:latin typeface="Montserrat" panose="00000500000000000000" pitchFamily="2" charset="0"/>
              </a:rPr>
              <a:t>două</a:t>
            </a:r>
            <a:r>
              <a:rPr lang="en-US" sz="1600" dirty="0">
                <a:latin typeface="Montserrat" panose="00000500000000000000" pitchFamily="2" charset="0"/>
              </a:rPr>
              <a:t> </a:t>
            </a:r>
            <a:r>
              <a:rPr lang="en-US" sz="1600" dirty="0" err="1">
                <a:latin typeface="Montserrat" panose="00000500000000000000" pitchFamily="2" charset="0"/>
              </a:rPr>
              <a:t>fiice</a:t>
            </a:r>
            <a:r>
              <a:rPr lang="en-US" sz="1600" dirty="0">
                <a:latin typeface="Montserrat" panose="00000500000000000000" pitchFamily="2" charset="0"/>
              </a:rPr>
              <a:t> </a:t>
            </a:r>
            <a:r>
              <a:rPr lang="en-US" sz="1600" dirty="0" err="1">
                <a:latin typeface="Montserrat" panose="00000500000000000000" pitchFamily="2" charset="0"/>
              </a:rPr>
              <a:t>când</a:t>
            </a:r>
            <a:r>
              <a:rPr lang="en-US" sz="1600" dirty="0">
                <a:latin typeface="Montserrat" panose="00000500000000000000" pitchFamily="2" charset="0"/>
              </a:rPr>
              <a:t> </a:t>
            </a:r>
            <a:r>
              <a:rPr lang="en-US" sz="1600" dirty="0" err="1">
                <a:latin typeface="Montserrat" panose="00000500000000000000" pitchFamily="2" charset="0"/>
              </a:rPr>
              <a:t>erau</a:t>
            </a:r>
            <a:r>
              <a:rPr lang="en-US" sz="1600" dirty="0">
                <a:latin typeface="Montserrat" panose="00000500000000000000" pitchFamily="2" charset="0"/>
              </a:rPr>
              <a:t> </a:t>
            </a:r>
            <a:r>
              <a:rPr lang="en-US" sz="1600" dirty="0" err="1">
                <a:latin typeface="Montserrat" panose="00000500000000000000" pitchFamily="2" charset="0"/>
              </a:rPr>
              <a:t>copii</a:t>
            </a:r>
            <a:r>
              <a:rPr lang="en-US" sz="1600" dirty="0">
                <a:latin typeface="Montserrat" panose="00000500000000000000" pitchFamily="2" charset="0"/>
              </a:rPr>
              <a:t>, </a:t>
            </a:r>
            <a:r>
              <a:rPr lang="en-US" sz="1600" dirty="0" err="1">
                <a:latin typeface="Montserrat" panose="00000500000000000000" pitchFamily="2" charset="0"/>
              </a:rPr>
              <a:t>așa</a:t>
            </a:r>
            <a:r>
              <a:rPr lang="en-US" sz="1600" dirty="0">
                <a:latin typeface="Montserrat" panose="00000500000000000000" pitchFamily="2" charset="0"/>
              </a:rPr>
              <a:t> </a:t>
            </a:r>
            <a:r>
              <a:rPr lang="en-US" sz="1600" dirty="0" err="1">
                <a:latin typeface="Montserrat" panose="00000500000000000000" pitchFamily="2" charset="0"/>
              </a:rPr>
              <a:t>că</a:t>
            </a:r>
            <a:r>
              <a:rPr lang="en-US" sz="1600" dirty="0">
                <a:latin typeface="Montserrat" panose="00000500000000000000" pitchFamily="2" charset="0"/>
              </a:rPr>
              <a:t> William a </a:t>
            </a:r>
            <a:r>
              <a:rPr lang="en-US" sz="1600" dirty="0" err="1">
                <a:latin typeface="Montserrat" panose="00000500000000000000" pitchFamily="2" charset="0"/>
              </a:rPr>
              <a:t>devenit</a:t>
            </a:r>
            <a:r>
              <a:rPr lang="en-US" sz="1600" dirty="0">
                <a:latin typeface="Montserrat" panose="00000500000000000000" pitchFamily="2" charset="0"/>
              </a:rPr>
              <a:t> </a:t>
            </a:r>
            <a:r>
              <a:rPr lang="en-US" sz="1600" dirty="0" err="1">
                <a:latin typeface="Montserrat" panose="00000500000000000000" pitchFamily="2" charset="0"/>
              </a:rPr>
              <a:t>cel</a:t>
            </a:r>
            <a:r>
              <a:rPr lang="en-US" sz="1600" dirty="0">
                <a:latin typeface="Montserrat" panose="00000500000000000000" pitchFamily="2" charset="0"/>
              </a:rPr>
              <a:t> </a:t>
            </a:r>
            <a:r>
              <a:rPr lang="en-US" sz="1600" dirty="0" err="1">
                <a:latin typeface="Montserrat" panose="00000500000000000000" pitchFamily="2" charset="0"/>
              </a:rPr>
              <a:t>mai</a:t>
            </a:r>
            <a:r>
              <a:rPr lang="en-US" sz="1600" dirty="0">
                <a:latin typeface="Montserrat" panose="00000500000000000000" pitchFamily="2" charset="0"/>
              </a:rPr>
              <a:t> mare </a:t>
            </a:r>
            <a:r>
              <a:rPr lang="en-US" sz="1600" dirty="0" err="1">
                <a:latin typeface="Montserrat" panose="00000500000000000000" pitchFamily="2" charset="0"/>
              </a:rPr>
              <a:t>copil</a:t>
            </a:r>
            <a:r>
              <a:rPr lang="en-US" sz="1600" dirty="0">
                <a:latin typeface="Montserrat" panose="00000500000000000000" pitchFamily="2" charset="0"/>
              </a:rPr>
              <a:t> al lor. John Shakespeare a </a:t>
            </a:r>
            <a:r>
              <a:rPr lang="en-US" sz="1600" dirty="0" err="1">
                <a:latin typeface="Montserrat" panose="00000500000000000000" pitchFamily="2" charset="0"/>
              </a:rPr>
              <a:t>lucrat</a:t>
            </a:r>
            <a:r>
              <a:rPr lang="en-US" sz="1600" dirty="0">
                <a:latin typeface="Montserrat" panose="00000500000000000000" pitchFamily="2" charset="0"/>
              </a:rPr>
              <a:t> ca fabricant de </a:t>
            </a:r>
            <a:r>
              <a:rPr lang="en-US" sz="1600" dirty="0" err="1">
                <a:latin typeface="Montserrat" panose="00000500000000000000" pitchFamily="2" charset="0"/>
              </a:rPr>
              <a:t>mănuși</a:t>
            </a:r>
            <a:r>
              <a:rPr lang="en-US" sz="1600" dirty="0">
                <a:latin typeface="Montserrat" panose="00000500000000000000" pitchFamily="2" charset="0"/>
              </a:rPr>
              <a:t>, </a:t>
            </a:r>
            <a:r>
              <a:rPr lang="en-US" sz="1600" dirty="0" err="1">
                <a:latin typeface="Montserrat" panose="00000500000000000000" pitchFamily="2" charset="0"/>
              </a:rPr>
              <a:t>dar</a:t>
            </a:r>
            <a:r>
              <a:rPr lang="en-US" sz="1600" dirty="0">
                <a:latin typeface="Montserrat" panose="00000500000000000000" pitchFamily="2" charset="0"/>
              </a:rPr>
              <a:t> a </a:t>
            </a:r>
            <a:r>
              <a:rPr lang="en-US" sz="1600" dirty="0" err="1">
                <a:latin typeface="Montserrat" panose="00000500000000000000" pitchFamily="2" charset="0"/>
              </a:rPr>
              <a:t>devenit</a:t>
            </a:r>
            <a:r>
              <a:rPr lang="en-US" sz="1600" dirty="0">
                <a:latin typeface="Montserrat" panose="00000500000000000000" pitchFamily="2" charset="0"/>
              </a:rPr>
              <a:t>, de </a:t>
            </a:r>
            <a:r>
              <a:rPr lang="en-US" sz="1600" dirty="0" err="1">
                <a:latin typeface="Montserrat" panose="00000500000000000000" pitchFamily="2" charset="0"/>
              </a:rPr>
              <a:t>asemenea</a:t>
            </a:r>
            <a:r>
              <a:rPr lang="en-US" sz="1600" dirty="0">
                <a:latin typeface="Montserrat" panose="00000500000000000000" pitchFamily="2" charset="0"/>
              </a:rPr>
              <a:t>, o </a:t>
            </a:r>
            <a:r>
              <a:rPr lang="en-US" sz="1600" dirty="0" err="1">
                <a:latin typeface="Montserrat" panose="00000500000000000000" pitchFamily="2" charset="0"/>
              </a:rPr>
              <a:t>figură</a:t>
            </a:r>
            <a:r>
              <a:rPr lang="en-US" sz="1600" dirty="0">
                <a:latin typeface="Montserrat" panose="00000500000000000000" pitchFamily="2" charset="0"/>
              </a:rPr>
              <a:t> </a:t>
            </a:r>
            <a:r>
              <a:rPr lang="en-US" sz="1600" dirty="0" err="1">
                <a:latin typeface="Montserrat" panose="00000500000000000000" pitchFamily="2" charset="0"/>
              </a:rPr>
              <a:t>importantă</a:t>
            </a:r>
            <a:r>
              <a:rPr lang="en-US" sz="1600" dirty="0">
                <a:latin typeface="Montserrat" panose="00000500000000000000" pitchFamily="2" charset="0"/>
              </a:rPr>
              <a:t> </a:t>
            </a:r>
            <a:r>
              <a:rPr lang="en-US" sz="1600" dirty="0" err="1">
                <a:latin typeface="Montserrat" panose="00000500000000000000" pitchFamily="2" charset="0"/>
              </a:rPr>
              <a:t>în</a:t>
            </a:r>
            <a:r>
              <a:rPr lang="en-US" sz="1600" dirty="0">
                <a:latin typeface="Montserrat" panose="00000500000000000000" pitchFamily="2" charset="0"/>
              </a:rPr>
              <a:t> </a:t>
            </a:r>
            <a:r>
              <a:rPr lang="en-US" sz="1600" dirty="0" err="1">
                <a:latin typeface="Montserrat" panose="00000500000000000000" pitchFamily="2" charset="0"/>
              </a:rPr>
              <a:t>orașul</a:t>
            </a:r>
            <a:r>
              <a:rPr lang="en-US" sz="1600" dirty="0">
                <a:latin typeface="Montserrat" panose="00000500000000000000" pitchFamily="2" charset="0"/>
              </a:rPr>
              <a:t> Stratford, </a:t>
            </a:r>
            <a:r>
              <a:rPr lang="en-US" sz="1600" dirty="0" err="1">
                <a:latin typeface="Montserrat" panose="00000500000000000000" pitchFamily="2" charset="0"/>
              </a:rPr>
              <a:t>îndeplinind</a:t>
            </a:r>
            <a:r>
              <a:rPr lang="en-US" sz="1600" dirty="0">
                <a:latin typeface="Montserrat" panose="00000500000000000000" pitchFamily="2" charset="0"/>
              </a:rPr>
              <a:t> </a:t>
            </a:r>
            <a:r>
              <a:rPr lang="en-US" sz="1600" dirty="0" err="1">
                <a:latin typeface="Montserrat" panose="00000500000000000000" pitchFamily="2" charset="0"/>
              </a:rPr>
              <a:t>poziții</a:t>
            </a:r>
            <a:r>
              <a:rPr lang="en-US" sz="1600" dirty="0">
                <a:latin typeface="Montserrat" panose="00000500000000000000" pitchFamily="2" charset="0"/>
              </a:rPr>
              <a:t> </a:t>
            </a:r>
            <a:r>
              <a:rPr lang="en-US" sz="1600" dirty="0" err="1">
                <a:latin typeface="Montserrat" panose="00000500000000000000" pitchFamily="2" charset="0"/>
              </a:rPr>
              <a:t>civice</a:t>
            </a:r>
            <a:r>
              <a:rPr lang="en-US" sz="1600" dirty="0">
                <a:latin typeface="Montserrat" panose="00000500000000000000" pitchFamily="2" charset="0"/>
              </a:rPr>
              <a:t>. </a:t>
            </a:r>
            <a:r>
              <a:rPr lang="en-US" sz="1600" dirty="0" err="1">
                <a:latin typeface="Montserrat" panose="00000500000000000000" pitchFamily="2" charset="0"/>
              </a:rPr>
              <a:t>Statutul</a:t>
            </a:r>
            <a:r>
              <a:rPr lang="en-US" sz="1600" dirty="0">
                <a:latin typeface="Montserrat" panose="00000500000000000000" pitchFamily="2" charset="0"/>
              </a:rPr>
              <a:t> </a:t>
            </a:r>
            <a:r>
              <a:rPr lang="en-US" sz="1600" dirty="0" err="1">
                <a:latin typeface="Montserrat" panose="00000500000000000000" pitchFamily="2" charset="0"/>
              </a:rPr>
              <a:t>său</a:t>
            </a:r>
            <a:r>
              <a:rPr lang="en-US" sz="1600" dirty="0">
                <a:latin typeface="Montserrat" panose="00000500000000000000" pitchFamily="2" charset="0"/>
              </a:rPr>
              <a:t> </a:t>
            </a:r>
            <a:r>
              <a:rPr lang="en-US" sz="1600" dirty="0" err="1">
                <a:latin typeface="Montserrat" panose="00000500000000000000" pitchFamily="2" charset="0"/>
              </a:rPr>
              <a:t>ridicat</a:t>
            </a:r>
            <a:r>
              <a:rPr lang="en-US" sz="1600" dirty="0">
                <a:latin typeface="Montserrat" panose="00000500000000000000" pitchFamily="2" charset="0"/>
              </a:rPr>
              <a:t> </a:t>
            </a:r>
            <a:r>
              <a:rPr lang="en-US" sz="1600" dirty="0" err="1">
                <a:latin typeface="Montserrat" panose="00000500000000000000" pitchFamily="2" charset="0"/>
              </a:rPr>
              <a:t>însemna</a:t>
            </a:r>
            <a:r>
              <a:rPr lang="en-US" sz="1600" dirty="0">
                <a:latin typeface="Montserrat" panose="00000500000000000000" pitchFamily="2" charset="0"/>
              </a:rPr>
              <a:t> </a:t>
            </a:r>
            <a:r>
              <a:rPr lang="en-US" sz="1600" dirty="0" err="1">
                <a:latin typeface="Montserrat" panose="00000500000000000000" pitchFamily="2" charset="0"/>
              </a:rPr>
              <a:t>că</a:t>
            </a:r>
            <a:r>
              <a:rPr lang="en-US" sz="1600" dirty="0">
                <a:latin typeface="Montserrat" panose="00000500000000000000" pitchFamily="2" charset="0"/>
              </a:rPr>
              <a:t> era </a:t>
            </a:r>
            <a:r>
              <a:rPr lang="en-US" sz="1600" dirty="0" err="1">
                <a:latin typeface="Montserrat" panose="00000500000000000000" pitchFamily="2" charset="0"/>
              </a:rPr>
              <a:t>și</a:t>
            </a:r>
            <a:r>
              <a:rPr lang="en-US" sz="1600" dirty="0">
                <a:latin typeface="Montserrat" panose="00000500000000000000" pitchFamily="2" charset="0"/>
              </a:rPr>
              <a:t> </a:t>
            </a:r>
            <a:r>
              <a:rPr lang="en-US" sz="1600" dirty="0" err="1">
                <a:latin typeface="Montserrat" panose="00000500000000000000" pitchFamily="2" charset="0"/>
              </a:rPr>
              <a:t>mai</a:t>
            </a:r>
            <a:r>
              <a:rPr lang="en-US" sz="1600" dirty="0">
                <a:latin typeface="Montserrat" panose="00000500000000000000" pitchFamily="2" charset="0"/>
              </a:rPr>
              <a:t> </a:t>
            </a:r>
            <a:r>
              <a:rPr lang="en-US" sz="1600" dirty="0" err="1">
                <a:latin typeface="Montserrat" panose="00000500000000000000" pitchFamily="2" charset="0"/>
              </a:rPr>
              <a:t>probabil</a:t>
            </a:r>
            <a:r>
              <a:rPr lang="en-US" sz="1600" dirty="0">
                <a:latin typeface="Montserrat" panose="00000500000000000000" pitchFamily="2" charset="0"/>
              </a:rPr>
              <a:t> </a:t>
            </a:r>
            <a:r>
              <a:rPr lang="en-US" sz="1600" dirty="0" err="1">
                <a:latin typeface="Montserrat" panose="00000500000000000000" pitchFamily="2" charset="0"/>
              </a:rPr>
              <a:t>să-și</a:t>
            </a:r>
            <a:r>
              <a:rPr lang="en-US" sz="1600" dirty="0">
                <a:latin typeface="Montserrat" panose="00000500000000000000" pitchFamily="2" charset="0"/>
              </a:rPr>
              <a:t> </a:t>
            </a:r>
            <a:r>
              <a:rPr lang="en-US" sz="1600" dirty="0" err="1">
                <a:latin typeface="Montserrat" panose="00000500000000000000" pitchFamily="2" charset="0"/>
              </a:rPr>
              <a:t>trimită</a:t>
            </a:r>
            <a:r>
              <a:rPr lang="en-US" sz="1600" dirty="0">
                <a:latin typeface="Montserrat" panose="00000500000000000000" pitchFamily="2" charset="0"/>
              </a:rPr>
              <a:t> </a:t>
            </a:r>
            <a:r>
              <a:rPr lang="en-US" sz="1600" dirty="0" err="1">
                <a:latin typeface="Montserrat" panose="00000500000000000000" pitchFamily="2" charset="0"/>
              </a:rPr>
              <a:t>copiii</a:t>
            </a:r>
            <a:r>
              <a:rPr lang="en-US" sz="1600" dirty="0">
                <a:latin typeface="Montserrat" panose="00000500000000000000" pitchFamily="2" charset="0"/>
              </a:rPr>
              <a:t>, </a:t>
            </a:r>
            <a:r>
              <a:rPr lang="en-US" sz="1600" dirty="0" err="1">
                <a:latin typeface="Montserrat" panose="00000500000000000000" pitchFamily="2" charset="0"/>
              </a:rPr>
              <a:t>inclusiv</a:t>
            </a:r>
            <a:r>
              <a:rPr lang="en-US" sz="1600" dirty="0">
                <a:latin typeface="Montserrat" panose="00000500000000000000" pitchFamily="2" charset="0"/>
              </a:rPr>
              <a:t> pe William, la </a:t>
            </a:r>
            <a:r>
              <a:rPr lang="en-US" sz="1600" dirty="0" err="1">
                <a:latin typeface="Montserrat" panose="00000500000000000000" pitchFamily="2" charset="0"/>
              </a:rPr>
              <a:t>școala</a:t>
            </a:r>
            <a:r>
              <a:rPr lang="en-US" sz="1600" dirty="0">
                <a:latin typeface="Montserrat" panose="00000500000000000000" pitchFamily="2" charset="0"/>
              </a:rPr>
              <a:t> </a:t>
            </a:r>
            <a:r>
              <a:rPr lang="en-US" sz="1600" dirty="0" err="1">
                <a:latin typeface="Montserrat" panose="00000500000000000000" pitchFamily="2" charset="0"/>
              </a:rPr>
              <a:t>locală</a:t>
            </a:r>
            <a:r>
              <a:rPr lang="en-US" sz="1600" dirty="0">
                <a:latin typeface="Montserrat" panose="00000500000000000000" pitchFamily="2" charset="0"/>
              </a:rPr>
              <a:t> de </a:t>
            </a:r>
            <a:r>
              <a:rPr lang="en-US" sz="1600" dirty="0" err="1">
                <a:latin typeface="Montserrat" panose="00000500000000000000" pitchFamily="2" charset="0"/>
              </a:rPr>
              <a:t>gramatică</a:t>
            </a:r>
            <a:r>
              <a:rPr lang="en-US" sz="1600" dirty="0">
                <a:latin typeface="Montserrat" panose="00000500000000000000" pitchFamily="2" charset="0"/>
              </a:rPr>
              <a:t>. </a:t>
            </a:r>
          </a:p>
          <a:p>
            <a:endParaRPr lang="en-US" sz="1600" dirty="0">
              <a:latin typeface="Montserrat" panose="00000500000000000000" pitchFamily="2" charset="0"/>
            </a:endParaRPr>
          </a:p>
          <a:p>
            <a:pPr algn="just"/>
            <a:r>
              <a:rPr lang="ro-RO" sz="1600" dirty="0">
                <a:latin typeface="Montserrat" panose="00000500000000000000" pitchFamily="2" charset="0"/>
              </a:rPr>
              <a:t>	</a:t>
            </a:r>
            <a:r>
              <a:rPr lang="en-US" sz="1600" dirty="0">
                <a:latin typeface="Montserrat" panose="00000500000000000000" pitchFamily="2" charset="0"/>
              </a:rPr>
              <a:t>William Shakespeare </a:t>
            </a:r>
            <a:r>
              <a:rPr lang="en-US" sz="1600" dirty="0" err="1">
                <a:latin typeface="Montserrat" panose="00000500000000000000" pitchFamily="2" charset="0"/>
              </a:rPr>
              <a:t>ar</a:t>
            </a:r>
            <a:r>
              <a:rPr lang="en-US" sz="1600" dirty="0">
                <a:latin typeface="Montserrat" panose="00000500000000000000" pitchFamily="2" charset="0"/>
              </a:rPr>
              <a:t> fi </a:t>
            </a:r>
            <a:r>
              <a:rPr lang="en-US" sz="1600" dirty="0" err="1">
                <a:latin typeface="Montserrat" panose="00000500000000000000" pitchFamily="2" charset="0"/>
              </a:rPr>
              <a:t>trăit</a:t>
            </a:r>
            <a:r>
              <a:rPr lang="en-US" sz="1600" dirty="0">
                <a:latin typeface="Montserrat" panose="00000500000000000000" pitchFamily="2" charset="0"/>
              </a:rPr>
              <a:t> cu </a:t>
            </a:r>
            <a:r>
              <a:rPr lang="en-US" sz="1600" dirty="0" err="1">
                <a:latin typeface="Montserrat" panose="00000500000000000000" pitchFamily="2" charset="0"/>
              </a:rPr>
              <a:t>familia</a:t>
            </a:r>
            <a:r>
              <a:rPr lang="en-US" sz="1600" dirty="0">
                <a:latin typeface="Montserrat" panose="00000500000000000000" pitchFamily="2" charset="0"/>
              </a:rPr>
              <a:t> </a:t>
            </a:r>
            <a:r>
              <a:rPr lang="en-US" sz="1600" dirty="0" err="1">
                <a:latin typeface="Montserrat" panose="00000500000000000000" pitchFamily="2" charset="0"/>
              </a:rPr>
              <a:t>sa</a:t>
            </a:r>
            <a:r>
              <a:rPr lang="en-US" sz="1600" dirty="0">
                <a:latin typeface="Montserrat" panose="00000500000000000000" pitchFamily="2" charset="0"/>
              </a:rPr>
              <a:t> </a:t>
            </a:r>
            <a:r>
              <a:rPr lang="en-US" sz="1600" dirty="0" err="1">
                <a:latin typeface="Montserrat" panose="00000500000000000000" pitchFamily="2" charset="0"/>
              </a:rPr>
              <a:t>în</a:t>
            </a:r>
            <a:r>
              <a:rPr lang="en-US" sz="1600" dirty="0">
                <a:latin typeface="Montserrat" panose="00000500000000000000" pitchFamily="2" charset="0"/>
              </a:rPr>
              <a:t> casa lor de pe Henley Street </a:t>
            </a:r>
            <a:r>
              <a:rPr lang="en-US" sz="1600" dirty="0" err="1">
                <a:latin typeface="Montserrat" panose="00000500000000000000" pitchFamily="2" charset="0"/>
              </a:rPr>
              <a:t>până</a:t>
            </a:r>
            <a:r>
              <a:rPr lang="en-US" sz="1600" dirty="0">
                <a:latin typeface="Montserrat" panose="00000500000000000000" pitchFamily="2" charset="0"/>
              </a:rPr>
              <a:t> </a:t>
            </a:r>
            <a:r>
              <a:rPr lang="en-US" sz="1600" dirty="0" err="1">
                <a:latin typeface="Montserrat" panose="00000500000000000000" pitchFamily="2" charset="0"/>
              </a:rPr>
              <a:t>când</a:t>
            </a:r>
            <a:r>
              <a:rPr lang="en-US" sz="1600" dirty="0">
                <a:latin typeface="Montserrat" panose="00000500000000000000" pitchFamily="2" charset="0"/>
              </a:rPr>
              <a:t> a </a:t>
            </a:r>
            <a:r>
              <a:rPr lang="en-US" sz="1600" dirty="0" err="1">
                <a:latin typeface="Montserrat" panose="00000500000000000000" pitchFamily="2" charset="0"/>
              </a:rPr>
              <a:t>împlinit</a:t>
            </a:r>
            <a:r>
              <a:rPr lang="en-US" sz="1600" dirty="0">
                <a:latin typeface="Montserrat" panose="00000500000000000000" pitchFamily="2" charset="0"/>
              </a:rPr>
              <a:t> </a:t>
            </a:r>
            <a:r>
              <a:rPr lang="en-US" sz="1600" dirty="0" err="1">
                <a:latin typeface="Montserrat" panose="00000500000000000000" pitchFamily="2" charset="0"/>
              </a:rPr>
              <a:t>optsprezece</a:t>
            </a:r>
            <a:r>
              <a:rPr lang="en-US" sz="1600" dirty="0">
                <a:latin typeface="Montserrat" panose="00000500000000000000" pitchFamily="2" charset="0"/>
              </a:rPr>
              <a:t> ani. </a:t>
            </a:r>
            <a:r>
              <a:rPr lang="en-US" sz="1600" dirty="0" err="1">
                <a:latin typeface="Montserrat" panose="00000500000000000000" pitchFamily="2" charset="0"/>
              </a:rPr>
              <a:t>Când</a:t>
            </a:r>
            <a:r>
              <a:rPr lang="en-US" sz="1600" dirty="0">
                <a:latin typeface="Montserrat" panose="00000500000000000000" pitchFamily="2" charset="0"/>
              </a:rPr>
              <a:t> </a:t>
            </a:r>
            <a:r>
              <a:rPr lang="en-US" sz="1600" dirty="0" err="1">
                <a:latin typeface="Montserrat" panose="00000500000000000000" pitchFamily="2" charset="0"/>
              </a:rPr>
              <a:t>avea</a:t>
            </a:r>
            <a:r>
              <a:rPr lang="en-US" sz="1600" dirty="0">
                <a:latin typeface="Montserrat" panose="00000500000000000000" pitchFamily="2" charset="0"/>
              </a:rPr>
              <a:t> </a:t>
            </a:r>
            <a:r>
              <a:rPr lang="en-US" sz="1600" dirty="0" err="1">
                <a:latin typeface="Montserrat" panose="00000500000000000000" pitchFamily="2" charset="0"/>
              </a:rPr>
              <a:t>optsprezece</a:t>
            </a:r>
            <a:r>
              <a:rPr lang="en-US" sz="1600" dirty="0">
                <a:latin typeface="Montserrat" panose="00000500000000000000" pitchFamily="2" charset="0"/>
              </a:rPr>
              <a:t> ani, Shakespeare s-a </a:t>
            </a:r>
            <a:r>
              <a:rPr lang="en-US" sz="1600" dirty="0" err="1">
                <a:latin typeface="Montserrat" panose="00000500000000000000" pitchFamily="2" charset="0"/>
              </a:rPr>
              <a:t>căsătorit</a:t>
            </a:r>
            <a:r>
              <a:rPr lang="en-US" sz="1600" dirty="0">
                <a:latin typeface="Montserrat" panose="00000500000000000000" pitchFamily="2" charset="0"/>
              </a:rPr>
              <a:t> cu Anne Hathaway, care </a:t>
            </a:r>
            <a:r>
              <a:rPr lang="en-US" sz="1600" dirty="0" err="1">
                <a:latin typeface="Montserrat" panose="00000500000000000000" pitchFamily="2" charset="0"/>
              </a:rPr>
              <a:t>avea</a:t>
            </a:r>
            <a:r>
              <a:rPr lang="en-US" sz="1600" dirty="0">
                <a:latin typeface="Montserrat" panose="00000500000000000000" pitchFamily="2" charset="0"/>
              </a:rPr>
              <a:t> </a:t>
            </a:r>
            <a:r>
              <a:rPr lang="en-US" sz="1600" dirty="0" err="1">
                <a:latin typeface="Montserrat" panose="00000500000000000000" pitchFamily="2" charset="0"/>
              </a:rPr>
              <a:t>douăzeci</a:t>
            </a:r>
            <a:r>
              <a:rPr lang="en-US" sz="1600" dirty="0">
                <a:latin typeface="Montserrat" panose="00000500000000000000" pitchFamily="2" charset="0"/>
              </a:rPr>
              <a:t> </a:t>
            </a:r>
            <a:r>
              <a:rPr lang="en-US" sz="1600" dirty="0" err="1">
                <a:latin typeface="Montserrat" panose="00000500000000000000" pitchFamily="2" charset="0"/>
              </a:rPr>
              <a:t>și</a:t>
            </a:r>
            <a:r>
              <a:rPr lang="en-US" sz="1600" dirty="0">
                <a:latin typeface="Montserrat" panose="00000500000000000000" pitchFamily="2" charset="0"/>
              </a:rPr>
              <a:t> </a:t>
            </a:r>
            <a:r>
              <a:rPr lang="en-US" sz="1600" dirty="0" err="1">
                <a:latin typeface="Montserrat" panose="00000500000000000000" pitchFamily="2" charset="0"/>
              </a:rPr>
              <a:t>șase</a:t>
            </a:r>
            <a:r>
              <a:rPr lang="en-US" sz="1600" dirty="0">
                <a:latin typeface="Montserrat" panose="00000500000000000000" pitchFamily="2" charset="0"/>
              </a:rPr>
              <a:t> de ani. A </a:t>
            </a:r>
            <a:r>
              <a:rPr lang="en-US" sz="1600" dirty="0" err="1">
                <a:latin typeface="Montserrat" panose="00000500000000000000" pitchFamily="2" charset="0"/>
              </a:rPr>
              <a:t>fost</a:t>
            </a:r>
            <a:r>
              <a:rPr lang="en-US" sz="1600" dirty="0">
                <a:latin typeface="Montserrat" panose="00000500000000000000" pitchFamily="2" charset="0"/>
              </a:rPr>
              <a:t> o </a:t>
            </a:r>
            <a:r>
              <a:rPr lang="en-US" sz="1600" dirty="0" err="1">
                <a:latin typeface="Montserrat" panose="00000500000000000000" pitchFamily="2" charset="0"/>
              </a:rPr>
              <a:t>căsătorie</a:t>
            </a:r>
            <a:r>
              <a:rPr lang="en-US" sz="1600" dirty="0">
                <a:latin typeface="Montserrat" panose="00000500000000000000" pitchFamily="2" charset="0"/>
              </a:rPr>
              <a:t> </a:t>
            </a:r>
            <a:r>
              <a:rPr lang="en-US" sz="1600" dirty="0" err="1">
                <a:latin typeface="Montserrat" panose="00000500000000000000" pitchFamily="2" charset="0"/>
              </a:rPr>
              <a:t>grăbită</a:t>
            </a:r>
            <a:r>
              <a:rPr lang="en-US" sz="1600" dirty="0">
                <a:latin typeface="Montserrat" panose="00000500000000000000" pitchFamily="2" charset="0"/>
              </a:rPr>
              <a:t>, </a:t>
            </a:r>
            <a:r>
              <a:rPr lang="en-US" sz="1600" dirty="0" err="1">
                <a:latin typeface="Montserrat" panose="00000500000000000000" pitchFamily="2" charset="0"/>
              </a:rPr>
              <a:t>deoarece</a:t>
            </a:r>
            <a:r>
              <a:rPr lang="en-US" sz="1600" dirty="0">
                <a:latin typeface="Montserrat" panose="00000500000000000000" pitchFamily="2" charset="0"/>
              </a:rPr>
              <a:t> Anne era </a:t>
            </a:r>
            <a:r>
              <a:rPr lang="en-US" sz="1600" dirty="0" err="1">
                <a:latin typeface="Montserrat" panose="00000500000000000000" pitchFamily="2" charset="0"/>
              </a:rPr>
              <a:t>deja</a:t>
            </a:r>
            <a:r>
              <a:rPr lang="en-US" sz="1600" dirty="0">
                <a:latin typeface="Montserrat" panose="00000500000000000000" pitchFamily="2" charset="0"/>
              </a:rPr>
              <a:t> </a:t>
            </a:r>
            <a:r>
              <a:rPr lang="en-US" sz="1600" dirty="0" err="1">
                <a:latin typeface="Montserrat" panose="00000500000000000000" pitchFamily="2" charset="0"/>
              </a:rPr>
              <a:t>însărcinată</a:t>
            </a:r>
            <a:r>
              <a:rPr lang="en-US" sz="1600" dirty="0">
                <a:latin typeface="Montserrat" panose="00000500000000000000" pitchFamily="2" charset="0"/>
              </a:rPr>
              <a:t> la </a:t>
            </a:r>
            <a:r>
              <a:rPr lang="en-US" sz="1600" dirty="0" err="1">
                <a:latin typeface="Montserrat" panose="00000500000000000000" pitchFamily="2" charset="0"/>
              </a:rPr>
              <a:t>momentul</a:t>
            </a:r>
            <a:r>
              <a:rPr lang="en-US" sz="1600" dirty="0">
                <a:latin typeface="Montserrat" panose="00000500000000000000" pitchFamily="2" charset="0"/>
              </a:rPr>
              <a:t> </a:t>
            </a:r>
            <a:r>
              <a:rPr lang="en-US" sz="1600" dirty="0" err="1">
                <a:latin typeface="Montserrat" panose="00000500000000000000" pitchFamily="2" charset="0"/>
              </a:rPr>
              <a:t>ceremoniei</a:t>
            </a:r>
            <a:r>
              <a:rPr lang="en-US" sz="1600" dirty="0">
                <a:latin typeface="Montserrat" panose="00000500000000000000" pitchFamily="2" charset="0"/>
              </a:rPr>
              <a:t>. </a:t>
            </a:r>
            <a:r>
              <a:rPr lang="en-US" sz="1600" dirty="0" err="1">
                <a:latin typeface="Montserrat" panose="00000500000000000000" pitchFamily="2" charset="0"/>
              </a:rPr>
              <a:t>Împreună</a:t>
            </a:r>
            <a:r>
              <a:rPr lang="en-US" sz="1600" dirty="0">
                <a:latin typeface="Montserrat" panose="00000500000000000000" pitchFamily="2" charset="0"/>
              </a:rPr>
              <a:t> au </a:t>
            </a:r>
            <a:r>
              <a:rPr lang="en-US" sz="1600" dirty="0" err="1">
                <a:latin typeface="Montserrat" panose="00000500000000000000" pitchFamily="2" charset="0"/>
              </a:rPr>
              <a:t>avut</a:t>
            </a:r>
            <a:r>
              <a:rPr lang="en-US" sz="1600" dirty="0">
                <a:latin typeface="Montserrat" panose="00000500000000000000" pitchFamily="2" charset="0"/>
              </a:rPr>
              <a:t> </a:t>
            </a:r>
            <a:r>
              <a:rPr lang="en-US" sz="1600" dirty="0" err="1">
                <a:latin typeface="Montserrat" panose="00000500000000000000" pitchFamily="2" charset="0"/>
              </a:rPr>
              <a:t>trei</a:t>
            </a:r>
            <a:r>
              <a:rPr lang="en-US" sz="1600" dirty="0">
                <a:latin typeface="Montserrat" panose="00000500000000000000" pitchFamily="2" charset="0"/>
              </a:rPr>
              <a:t> </a:t>
            </a:r>
            <a:r>
              <a:rPr lang="en-US" sz="1600" dirty="0" err="1">
                <a:latin typeface="Montserrat" panose="00000500000000000000" pitchFamily="2" charset="0"/>
              </a:rPr>
              <a:t>copii</a:t>
            </a:r>
            <a:r>
              <a:rPr lang="en-US" sz="1600" dirty="0">
                <a:latin typeface="Montserrat" panose="00000500000000000000" pitchFamily="2" charset="0"/>
              </a:rPr>
              <a:t>. Prima lor </a:t>
            </a:r>
            <a:r>
              <a:rPr lang="en-US" sz="1600" dirty="0" err="1">
                <a:latin typeface="Montserrat" panose="00000500000000000000" pitchFamily="2" charset="0"/>
              </a:rPr>
              <a:t>fiică</a:t>
            </a:r>
            <a:r>
              <a:rPr lang="en-US" sz="1600" dirty="0">
                <a:latin typeface="Montserrat" panose="00000500000000000000" pitchFamily="2" charset="0"/>
              </a:rPr>
              <a:t>, Susanna, s-a </a:t>
            </a:r>
            <a:r>
              <a:rPr lang="en-US" sz="1600" dirty="0" err="1">
                <a:latin typeface="Montserrat" panose="00000500000000000000" pitchFamily="2" charset="0"/>
              </a:rPr>
              <a:t>născut</a:t>
            </a:r>
            <a:r>
              <a:rPr lang="en-US" sz="1600" dirty="0">
                <a:latin typeface="Montserrat" panose="00000500000000000000" pitchFamily="2" charset="0"/>
              </a:rPr>
              <a:t> la </a:t>
            </a:r>
            <a:r>
              <a:rPr lang="en-US" sz="1600" dirty="0" err="1">
                <a:latin typeface="Montserrat" panose="00000500000000000000" pitchFamily="2" charset="0"/>
              </a:rPr>
              <a:t>șase</a:t>
            </a:r>
            <a:r>
              <a:rPr lang="en-US" sz="1600" dirty="0">
                <a:latin typeface="Montserrat" panose="00000500000000000000" pitchFamily="2" charset="0"/>
              </a:rPr>
              <a:t> </a:t>
            </a:r>
            <a:r>
              <a:rPr lang="en-US" sz="1600" dirty="0" err="1">
                <a:latin typeface="Montserrat" panose="00000500000000000000" pitchFamily="2" charset="0"/>
              </a:rPr>
              <a:t>luni</a:t>
            </a:r>
            <a:r>
              <a:rPr lang="en-US" sz="1600" dirty="0">
                <a:latin typeface="Montserrat" panose="00000500000000000000" pitchFamily="2" charset="0"/>
              </a:rPr>
              <a:t> </a:t>
            </a:r>
            <a:r>
              <a:rPr lang="en-US" sz="1600" dirty="0" err="1">
                <a:latin typeface="Montserrat" panose="00000500000000000000" pitchFamily="2" charset="0"/>
              </a:rPr>
              <a:t>după</a:t>
            </a:r>
            <a:r>
              <a:rPr lang="en-US" sz="1600" dirty="0">
                <a:latin typeface="Montserrat" panose="00000500000000000000" pitchFamily="2" charset="0"/>
              </a:rPr>
              <a:t> </a:t>
            </a:r>
            <a:r>
              <a:rPr lang="en-US" sz="1600" dirty="0" err="1">
                <a:latin typeface="Montserrat" panose="00000500000000000000" pitchFamily="2" charset="0"/>
              </a:rPr>
              <a:t>nuntă</a:t>
            </a:r>
            <a:r>
              <a:rPr lang="en-US" sz="1600" dirty="0">
                <a:latin typeface="Montserrat" panose="00000500000000000000" pitchFamily="2" charset="0"/>
              </a:rPr>
              <a:t> </a:t>
            </a:r>
            <a:r>
              <a:rPr lang="en-US" sz="1600" dirty="0" err="1">
                <a:latin typeface="Montserrat" panose="00000500000000000000" pitchFamily="2" charset="0"/>
              </a:rPr>
              <a:t>și</a:t>
            </a:r>
            <a:r>
              <a:rPr lang="en-US" sz="1600" dirty="0">
                <a:latin typeface="Montserrat" panose="00000500000000000000" pitchFamily="2" charset="0"/>
              </a:rPr>
              <a:t> a </a:t>
            </a:r>
            <a:r>
              <a:rPr lang="en-US" sz="1600" dirty="0" err="1">
                <a:latin typeface="Montserrat" panose="00000500000000000000" pitchFamily="2" charset="0"/>
              </a:rPr>
              <a:t>fost</a:t>
            </a:r>
            <a:r>
              <a:rPr lang="en-US" sz="1600" dirty="0">
                <a:latin typeface="Montserrat" panose="00000500000000000000" pitchFamily="2" charset="0"/>
              </a:rPr>
              <a:t> </a:t>
            </a:r>
            <a:r>
              <a:rPr lang="en-US" sz="1600" dirty="0" err="1">
                <a:latin typeface="Montserrat" panose="00000500000000000000" pitchFamily="2" charset="0"/>
              </a:rPr>
              <a:t>urmată</a:t>
            </a:r>
            <a:r>
              <a:rPr lang="en-US" sz="1600" dirty="0">
                <a:latin typeface="Montserrat" panose="00000500000000000000" pitchFamily="2" charset="0"/>
              </a:rPr>
              <a:t> </a:t>
            </a:r>
            <a:r>
              <a:rPr lang="en-US" sz="1600" dirty="0" err="1">
                <a:latin typeface="Montserrat" panose="00000500000000000000" pitchFamily="2" charset="0"/>
              </a:rPr>
              <a:t>mai</a:t>
            </a:r>
            <a:r>
              <a:rPr lang="en-US" sz="1600" dirty="0">
                <a:latin typeface="Montserrat" panose="00000500000000000000" pitchFamily="2" charset="0"/>
              </a:rPr>
              <a:t> </a:t>
            </a:r>
            <a:r>
              <a:rPr lang="en-US" sz="1600" dirty="0" err="1">
                <a:latin typeface="Montserrat" panose="00000500000000000000" pitchFamily="2" charset="0"/>
              </a:rPr>
              <a:t>târziu</a:t>
            </a:r>
            <a:r>
              <a:rPr lang="en-US" sz="1600" dirty="0">
                <a:latin typeface="Montserrat" panose="00000500000000000000" pitchFamily="2" charset="0"/>
              </a:rPr>
              <a:t> de </a:t>
            </a:r>
            <a:r>
              <a:rPr lang="en-US" sz="1600" dirty="0" err="1">
                <a:latin typeface="Montserrat" panose="00000500000000000000" pitchFamily="2" charset="0"/>
              </a:rPr>
              <a:t>gemenii</a:t>
            </a:r>
            <a:r>
              <a:rPr lang="en-US" sz="1600" dirty="0">
                <a:latin typeface="Montserrat" panose="00000500000000000000" pitchFamily="2" charset="0"/>
              </a:rPr>
              <a:t> Hamnet </a:t>
            </a:r>
            <a:r>
              <a:rPr lang="en-US" sz="1600" dirty="0" err="1">
                <a:latin typeface="Montserrat" panose="00000500000000000000" pitchFamily="2" charset="0"/>
              </a:rPr>
              <a:t>și</a:t>
            </a:r>
            <a:r>
              <a:rPr lang="en-US" sz="1600" dirty="0">
                <a:latin typeface="Montserrat" panose="00000500000000000000" pitchFamily="2" charset="0"/>
              </a:rPr>
              <a:t> Judith. Hamnet a </a:t>
            </a:r>
            <a:r>
              <a:rPr lang="en-US" sz="1600" dirty="0" err="1">
                <a:latin typeface="Montserrat" panose="00000500000000000000" pitchFamily="2" charset="0"/>
              </a:rPr>
              <a:t>murit</a:t>
            </a:r>
            <a:r>
              <a:rPr lang="en-US" sz="1600" dirty="0">
                <a:latin typeface="Montserrat" panose="00000500000000000000" pitchFamily="2" charset="0"/>
              </a:rPr>
              <a:t> </a:t>
            </a:r>
            <a:r>
              <a:rPr lang="en-US" sz="1600" dirty="0" err="1">
                <a:latin typeface="Montserrat" panose="00000500000000000000" pitchFamily="2" charset="0"/>
              </a:rPr>
              <a:t>când</a:t>
            </a:r>
            <a:r>
              <a:rPr lang="en-US" sz="1600" dirty="0">
                <a:latin typeface="Montserrat" panose="00000500000000000000" pitchFamily="2" charset="0"/>
              </a:rPr>
              <a:t> </a:t>
            </a:r>
            <a:r>
              <a:rPr lang="en-US" sz="1600" dirty="0" err="1">
                <a:latin typeface="Montserrat" panose="00000500000000000000" pitchFamily="2" charset="0"/>
              </a:rPr>
              <a:t>avea</a:t>
            </a:r>
            <a:r>
              <a:rPr lang="en-US" sz="1600" dirty="0">
                <a:latin typeface="Montserrat" panose="00000500000000000000" pitchFamily="2" charset="0"/>
              </a:rPr>
              <a:t> </a:t>
            </a:r>
            <a:r>
              <a:rPr lang="en-US" sz="1600" dirty="0" err="1">
                <a:latin typeface="Montserrat" panose="00000500000000000000" pitchFamily="2" charset="0"/>
              </a:rPr>
              <a:t>doar</a:t>
            </a:r>
            <a:r>
              <a:rPr lang="en-US" sz="1600" dirty="0">
                <a:latin typeface="Montserrat" panose="00000500000000000000" pitchFamily="2" charset="0"/>
              </a:rPr>
              <a:t> 11 ani.</a:t>
            </a:r>
          </a:p>
        </p:txBody>
      </p:sp>
      <p:pic>
        <p:nvPicPr>
          <p:cNvPr id="11" name="Imagine 10">
            <a:extLst>
              <a:ext uri="{FF2B5EF4-FFF2-40B4-BE49-F238E27FC236}">
                <a16:creationId xmlns:a16="http://schemas.microsoft.com/office/drawing/2014/main" id="{3702D140-5229-FCA5-C3E1-B22108AD72E6}"/>
              </a:ext>
            </a:extLst>
          </p:cNvPr>
          <p:cNvPicPr>
            <a:picLocks noChangeAspect="1"/>
          </p:cNvPicPr>
          <p:nvPr/>
        </p:nvPicPr>
        <p:blipFill rotWithShape="1">
          <a:blip r:embed="rId2">
            <a:duotone>
              <a:schemeClr val="accent1">
                <a:shade val="45000"/>
                <a:satMod val="135000"/>
              </a:schemeClr>
              <a:prstClr val="white"/>
            </a:duotone>
          </a:blip>
          <a:srcRect l="1568" r="1568"/>
          <a:stretch/>
        </p:blipFill>
        <p:spPr>
          <a:xfrm>
            <a:off x="5819425" y="5019362"/>
            <a:ext cx="2404240" cy="1795958"/>
          </a:xfrm>
          <a:prstGeom prst="ellipse">
            <a:avLst/>
          </a:prstGeom>
        </p:spPr>
      </p:pic>
      <p:sp>
        <p:nvSpPr>
          <p:cNvPr id="12" name="Rectangle: Rounded Corners 11">
            <a:extLst>
              <a:ext uri="{FF2B5EF4-FFF2-40B4-BE49-F238E27FC236}">
                <a16:creationId xmlns:a16="http://schemas.microsoft.com/office/drawing/2014/main" id="{EEF1DBCA-508C-7028-6171-7B693DBA2950}"/>
              </a:ext>
            </a:extLst>
          </p:cNvPr>
          <p:cNvSpPr/>
          <p:nvPr/>
        </p:nvSpPr>
        <p:spPr>
          <a:xfrm>
            <a:off x="932532" y="914032"/>
            <a:ext cx="6655324" cy="15215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4" name="Right Triangle 13">
            <a:extLst>
              <a:ext uri="{FF2B5EF4-FFF2-40B4-BE49-F238E27FC236}">
                <a16:creationId xmlns:a16="http://schemas.microsoft.com/office/drawing/2014/main" id="{B0F4ECBA-4BE6-0CA7-974D-0D09340FB506}"/>
              </a:ext>
            </a:extLst>
          </p:cNvPr>
          <p:cNvSpPr/>
          <p:nvPr/>
        </p:nvSpPr>
        <p:spPr>
          <a:xfrm>
            <a:off x="0" y="4976683"/>
            <a:ext cx="3082565" cy="1881317"/>
          </a:xfrm>
          <a:prstGeom prst="r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p>
        </p:txBody>
      </p:sp>
    </p:spTree>
    <p:extLst>
      <p:ext uri="{BB962C8B-B14F-4D97-AF65-F5344CB8AC3E}">
        <p14:creationId xmlns:p14="http://schemas.microsoft.com/office/powerpoint/2010/main" val="10723787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DF3AD00-F5DB-BAD2-AD44-E8C5D668AA81}"/>
              </a:ext>
            </a:extLst>
          </p:cNvPr>
          <p:cNvSpPr/>
          <p:nvPr/>
        </p:nvSpPr>
        <p:spPr>
          <a:xfrm>
            <a:off x="-1" y="857250"/>
            <a:ext cx="2710543" cy="5143501"/>
          </a:xfrm>
          <a:custGeom>
            <a:avLst/>
            <a:gdLst>
              <a:gd name="connsiteX0" fmla="*/ 0 w 3338286"/>
              <a:gd name="connsiteY0" fmla="*/ 0 h 6676572"/>
              <a:gd name="connsiteX1" fmla="*/ 3338286 w 3338286"/>
              <a:gd name="connsiteY1" fmla="*/ 3338286 h 6676572"/>
              <a:gd name="connsiteX2" fmla="*/ 0 w 3338286"/>
              <a:gd name="connsiteY2" fmla="*/ 6676572 h 6676572"/>
              <a:gd name="connsiteX3" fmla="*/ 0 w 3338286"/>
              <a:gd name="connsiteY3" fmla="*/ 0 h 6676572"/>
            </a:gdLst>
            <a:ahLst/>
            <a:cxnLst>
              <a:cxn ang="0">
                <a:pos x="connsiteX0" y="connsiteY0"/>
              </a:cxn>
              <a:cxn ang="0">
                <a:pos x="connsiteX1" y="connsiteY1"/>
              </a:cxn>
              <a:cxn ang="0">
                <a:pos x="connsiteX2" y="connsiteY2"/>
              </a:cxn>
              <a:cxn ang="0">
                <a:pos x="connsiteX3" y="connsiteY3"/>
              </a:cxn>
            </a:cxnLst>
            <a:rect l="l" t="t" r="r" b="b"/>
            <a:pathLst>
              <a:path w="3338286" h="6676572">
                <a:moveTo>
                  <a:pt x="0" y="0"/>
                </a:moveTo>
                <a:cubicBezTo>
                  <a:pt x="1843684" y="0"/>
                  <a:pt x="3338286" y="1494602"/>
                  <a:pt x="3338286" y="3338286"/>
                </a:cubicBezTo>
                <a:cubicBezTo>
                  <a:pt x="3338286" y="5181970"/>
                  <a:pt x="1843684" y="6676572"/>
                  <a:pt x="0" y="6676572"/>
                </a:cubicBezTo>
                <a:lnTo>
                  <a:pt x="0" y="0"/>
                </a:lnTo>
                <a:close/>
              </a:path>
            </a:pathLst>
          </a:custGeom>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IN" sz="1350">
              <a:solidFill>
                <a:srgbClr val="FFFFFF"/>
              </a:solidFill>
              <a:latin typeface="Calibri" panose="020F0502020204030204"/>
            </a:endParaRPr>
          </a:p>
        </p:txBody>
      </p:sp>
      <p:pic>
        <p:nvPicPr>
          <p:cNvPr id="21" name="Picture 20">
            <a:extLst>
              <a:ext uri="{FF2B5EF4-FFF2-40B4-BE49-F238E27FC236}">
                <a16:creationId xmlns:a16="http://schemas.microsoft.com/office/drawing/2014/main" id="{546B69A0-43BE-B792-DDAF-87FD8070EC54}"/>
              </a:ext>
            </a:extLst>
          </p:cNvPr>
          <p:cNvPicPr>
            <a:picLocks noChangeAspect="1"/>
          </p:cNvPicPr>
          <p:nvPr/>
        </p:nvPicPr>
        <p:blipFill rotWithShape="1">
          <a:blip r:embed="rId2"/>
          <a:srcRect l="4918" t="2774" r="4916" b="29714"/>
          <a:stretch/>
        </p:blipFill>
        <p:spPr>
          <a:xfrm>
            <a:off x="121276" y="1680619"/>
            <a:ext cx="3353042" cy="3353042"/>
          </a:xfrm>
          <a:custGeom>
            <a:avLst/>
            <a:gdLst>
              <a:gd name="connsiteX0" fmla="*/ 1981200 w 3962400"/>
              <a:gd name="connsiteY0" fmla="*/ 0 h 3962400"/>
              <a:gd name="connsiteX1" fmla="*/ 3962400 w 3962400"/>
              <a:gd name="connsiteY1" fmla="*/ 1981200 h 3962400"/>
              <a:gd name="connsiteX2" fmla="*/ 1981200 w 3962400"/>
              <a:gd name="connsiteY2" fmla="*/ 3962400 h 3962400"/>
              <a:gd name="connsiteX3" fmla="*/ 0 w 3962400"/>
              <a:gd name="connsiteY3" fmla="*/ 1981200 h 3962400"/>
              <a:gd name="connsiteX4" fmla="*/ 1981200 w 3962400"/>
              <a:gd name="connsiteY4" fmla="*/ 0 h 396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0" h="3962400">
                <a:moveTo>
                  <a:pt x="1981200" y="0"/>
                </a:moveTo>
                <a:cubicBezTo>
                  <a:pt x="3075387" y="0"/>
                  <a:pt x="3962400" y="887013"/>
                  <a:pt x="3962400" y="1981200"/>
                </a:cubicBezTo>
                <a:cubicBezTo>
                  <a:pt x="3962400" y="3075387"/>
                  <a:pt x="3075387" y="3962400"/>
                  <a:pt x="1981200" y="3962400"/>
                </a:cubicBezTo>
                <a:cubicBezTo>
                  <a:pt x="887013" y="3962400"/>
                  <a:pt x="0" y="3075387"/>
                  <a:pt x="0" y="1981200"/>
                </a:cubicBezTo>
                <a:cubicBezTo>
                  <a:pt x="0" y="887013"/>
                  <a:pt x="887013" y="0"/>
                  <a:pt x="1981200" y="0"/>
                </a:cubicBezTo>
                <a:close/>
              </a:path>
            </a:pathLst>
          </a:custGeom>
          <a:effectLst>
            <a:outerShdw blurRad="63500" sx="102000" sy="102000" algn="ctr" rotWithShape="0">
              <a:prstClr val="black">
                <a:alpha val="15000"/>
              </a:prstClr>
            </a:outerShdw>
          </a:effectLst>
        </p:spPr>
      </p:pic>
      <p:grpSp>
        <p:nvGrpSpPr>
          <p:cNvPr id="28" name="Group 27">
            <a:extLst>
              <a:ext uri="{FF2B5EF4-FFF2-40B4-BE49-F238E27FC236}">
                <a16:creationId xmlns:a16="http://schemas.microsoft.com/office/drawing/2014/main" id="{05E9736C-37BB-33DE-220A-B94865649D21}"/>
              </a:ext>
            </a:extLst>
          </p:cNvPr>
          <p:cNvGrpSpPr/>
          <p:nvPr/>
        </p:nvGrpSpPr>
        <p:grpSpPr>
          <a:xfrm>
            <a:off x="5138606" y="1680619"/>
            <a:ext cx="3353042" cy="899735"/>
            <a:chOff x="6743700" y="1550650"/>
            <a:chExt cx="4470722" cy="1199646"/>
          </a:xfrm>
        </p:grpSpPr>
        <p:sp>
          <p:nvSpPr>
            <p:cNvPr id="25" name="TextBox 24">
              <a:extLst>
                <a:ext uri="{FF2B5EF4-FFF2-40B4-BE49-F238E27FC236}">
                  <a16:creationId xmlns:a16="http://schemas.microsoft.com/office/drawing/2014/main" id="{953E19DF-0401-3B0F-4A0D-6D34126FC449}"/>
                </a:ext>
              </a:extLst>
            </p:cNvPr>
            <p:cNvSpPr txBox="1"/>
            <p:nvPr/>
          </p:nvSpPr>
          <p:spPr>
            <a:xfrm>
              <a:off x="6743700" y="1550650"/>
              <a:ext cx="3644899" cy="738664"/>
            </a:xfrm>
            <a:prstGeom prst="rect">
              <a:avLst/>
            </a:prstGeom>
            <a:noFill/>
          </p:spPr>
          <p:txBody>
            <a:bodyPr wrap="square">
              <a:spAutoFit/>
            </a:bodyPr>
            <a:lstStyle/>
            <a:p>
              <a:pPr defTabSz="685800"/>
              <a:endParaRPr lang="en-IN" sz="3000" b="1" dirty="0">
                <a:solidFill>
                  <a:srgbClr val="B99566">
                    <a:lumMod val="75000"/>
                  </a:srgbClr>
                </a:solidFill>
                <a:latin typeface="Montserrat" panose="00000500000000000000" pitchFamily="2" charset="0"/>
              </a:endParaRPr>
            </a:p>
          </p:txBody>
        </p:sp>
        <p:sp>
          <p:nvSpPr>
            <p:cNvPr id="27" name="TextBox 26">
              <a:extLst>
                <a:ext uri="{FF2B5EF4-FFF2-40B4-BE49-F238E27FC236}">
                  <a16:creationId xmlns:a16="http://schemas.microsoft.com/office/drawing/2014/main" id="{E870E3D2-3391-5350-31CB-7B2CDF798625}"/>
                </a:ext>
              </a:extLst>
            </p:cNvPr>
            <p:cNvSpPr txBox="1"/>
            <p:nvPr/>
          </p:nvSpPr>
          <p:spPr>
            <a:xfrm>
              <a:off x="6743700" y="2258538"/>
              <a:ext cx="4470722" cy="491758"/>
            </a:xfrm>
            <a:prstGeom prst="rect">
              <a:avLst/>
            </a:prstGeom>
            <a:noFill/>
          </p:spPr>
          <p:txBody>
            <a:bodyPr wrap="square">
              <a:spAutoFit/>
            </a:bodyPr>
            <a:lstStyle/>
            <a:p>
              <a:pPr defTabSz="685800">
                <a:lnSpc>
                  <a:spcPct val="150000"/>
                </a:lnSpc>
              </a:pPr>
              <a:endParaRPr lang="en-IN" sz="1350" dirty="0">
                <a:solidFill>
                  <a:srgbClr val="000000">
                    <a:lumMod val="75000"/>
                    <a:lumOff val="25000"/>
                  </a:srgbClr>
                </a:solidFill>
                <a:latin typeface="Montserrat" panose="00000500000000000000" pitchFamily="2" charset="0"/>
              </a:endParaRPr>
            </a:p>
          </p:txBody>
        </p:sp>
      </p:grpSp>
      <p:sp>
        <p:nvSpPr>
          <p:cNvPr id="3" name="TextBox 2">
            <a:extLst>
              <a:ext uri="{FF2B5EF4-FFF2-40B4-BE49-F238E27FC236}">
                <a16:creationId xmlns:a16="http://schemas.microsoft.com/office/drawing/2014/main" id="{089FA86A-CFF3-9A92-FB2B-4D53EDCB8801}"/>
              </a:ext>
            </a:extLst>
          </p:cNvPr>
          <p:cNvSpPr txBox="1"/>
          <p:nvPr/>
        </p:nvSpPr>
        <p:spPr>
          <a:xfrm>
            <a:off x="1756562" y="405791"/>
            <a:ext cx="7579151" cy="769441"/>
          </a:xfrm>
          <a:prstGeom prst="rect">
            <a:avLst/>
          </a:prstGeom>
          <a:noFill/>
        </p:spPr>
        <p:txBody>
          <a:bodyPr wrap="square" rtlCol="0">
            <a:spAutoFit/>
          </a:bodyPr>
          <a:lstStyle/>
          <a:p>
            <a:r>
              <a:rPr lang="en-US" sz="4400" b="1" dirty="0" err="1">
                <a:solidFill>
                  <a:schemeClr val="accent1"/>
                </a:solidFill>
                <a:latin typeface="Montserrat" panose="00000500000000000000" pitchFamily="2" charset="-18"/>
              </a:rPr>
              <a:t>Operele</a:t>
            </a:r>
            <a:r>
              <a:rPr lang="en-US" sz="4400" b="1" dirty="0">
                <a:solidFill>
                  <a:schemeClr val="accent1"/>
                </a:solidFill>
                <a:latin typeface="Montserrat" panose="00000500000000000000" pitchFamily="2" charset="-18"/>
              </a:rPr>
              <a:t> </a:t>
            </a:r>
            <a:r>
              <a:rPr lang="en-US" sz="4400" b="1" dirty="0" err="1">
                <a:solidFill>
                  <a:schemeClr val="accent1"/>
                </a:solidFill>
                <a:latin typeface="Montserrat" panose="00000500000000000000" pitchFamily="2" charset="-18"/>
              </a:rPr>
              <a:t>lui</a:t>
            </a:r>
            <a:r>
              <a:rPr lang="en-US" sz="4400" b="1" dirty="0">
                <a:solidFill>
                  <a:schemeClr val="accent1"/>
                </a:solidFill>
                <a:latin typeface="Montserrat" panose="00000500000000000000" pitchFamily="2" charset="-18"/>
              </a:rPr>
              <a:t> Shakespeare</a:t>
            </a:r>
            <a:endParaRPr lang="ro-RO" sz="4400" b="1" dirty="0">
              <a:solidFill>
                <a:schemeClr val="accent1"/>
              </a:solidFill>
              <a:latin typeface="Montserrat" panose="00000500000000000000" pitchFamily="2" charset="-18"/>
            </a:endParaRPr>
          </a:p>
        </p:txBody>
      </p:sp>
      <p:sp>
        <p:nvSpPr>
          <p:cNvPr id="14" name="TextBox 13">
            <a:extLst>
              <a:ext uri="{FF2B5EF4-FFF2-40B4-BE49-F238E27FC236}">
                <a16:creationId xmlns:a16="http://schemas.microsoft.com/office/drawing/2014/main" id="{016CA8AF-A870-ACF3-5C36-FBE95ADC0798}"/>
              </a:ext>
            </a:extLst>
          </p:cNvPr>
          <p:cNvSpPr txBox="1"/>
          <p:nvPr/>
        </p:nvSpPr>
        <p:spPr>
          <a:xfrm>
            <a:off x="3474318" y="1484062"/>
            <a:ext cx="5612916" cy="3693319"/>
          </a:xfrm>
          <a:prstGeom prst="rect">
            <a:avLst/>
          </a:prstGeom>
          <a:noFill/>
        </p:spPr>
        <p:txBody>
          <a:bodyPr wrap="square">
            <a:spAutoFit/>
          </a:bodyPr>
          <a:lstStyle/>
          <a:p>
            <a:pPr algn="just"/>
            <a:r>
              <a:rPr lang="ro-RO" dirty="0">
                <a:latin typeface="Montserrat" panose="00000500000000000000" pitchFamily="2" charset="-18"/>
              </a:rPr>
              <a:t>	În total, lucrările lui Shakespeare includ 38 de piese de teatru, 2 poezii narative, 154 de sonete și o varietate de alte poezii. Nu se știe dacă există manuscrise originale ale pieselor lui Shakespeare astăzi. De fapt, datorită unui grup de actori din compania lui Shakespeare avem aproximativ jumătate din piese. Le-au adunat pentru publicare după moartea lui Shakespeare, păstrând piesele. Aceste scrieri au fost reunite în ceea ce este cunoscut sub numele de Primul Folio („Folio” se referă la dimensiunea hârtiei utilizate). Conținea 36 din piesele sale, dar niciuna din poeziile lui.</a:t>
            </a:r>
          </a:p>
        </p:txBody>
      </p:sp>
      <p:pic>
        <p:nvPicPr>
          <p:cNvPr id="15" name="Picture 14">
            <a:extLst>
              <a:ext uri="{FF2B5EF4-FFF2-40B4-BE49-F238E27FC236}">
                <a16:creationId xmlns:a16="http://schemas.microsoft.com/office/drawing/2014/main" id="{19604148-7E33-D89A-02F5-BBBB3DF311EA}"/>
              </a:ext>
            </a:extLst>
          </p:cNvPr>
          <p:cNvPicPr>
            <a:picLocks noChangeAspect="1"/>
          </p:cNvPicPr>
          <p:nvPr/>
        </p:nvPicPr>
        <p:blipFill>
          <a:blip r:embed="rId3"/>
          <a:stretch>
            <a:fillRect/>
          </a:stretch>
        </p:blipFill>
        <p:spPr>
          <a:xfrm>
            <a:off x="6212265" y="5418714"/>
            <a:ext cx="2931736" cy="916097"/>
          </a:xfrm>
          <a:prstGeom prst="rect">
            <a:avLst/>
          </a:prstGeom>
        </p:spPr>
      </p:pic>
    </p:spTree>
    <p:extLst>
      <p:ext uri="{BB962C8B-B14F-4D97-AF65-F5344CB8AC3E}">
        <p14:creationId xmlns:p14="http://schemas.microsoft.com/office/powerpoint/2010/main" val="227378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93C043A-21F8-40A7-A7CC-D13154594611}"/>
              </a:ext>
            </a:extLst>
          </p:cNvPr>
          <p:cNvSpPr/>
          <p:nvPr/>
        </p:nvSpPr>
        <p:spPr>
          <a:xfrm>
            <a:off x="0" y="0"/>
            <a:ext cx="6858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pic>
        <p:nvPicPr>
          <p:cNvPr id="6" name="Picture Placeholder 5">
            <a:extLst>
              <a:ext uri="{FF2B5EF4-FFF2-40B4-BE49-F238E27FC236}">
                <a16:creationId xmlns:a16="http://schemas.microsoft.com/office/drawing/2014/main" id="{231305B1-C5DE-4F00-9EEE-03584BFDA447}"/>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788" r="19545"/>
          <a:stretch/>
        </p:blipFill>
        <p:spPr>
          <a:xfrm>
            <a:off x="91217" y="-1"/>
            <a:ext cx="4572736" cy="6858000"/>
          </a:xfrm>
          <a:effectLst>
            <a:outerShdw blurRad="63500" sx="102000" sy="102000" algn="ctr" rotWithShape="0">
              <a:prstClr val="black">
                <a:alpha val="15000"/>
              </a:prstClr>
            </a:outerShdw>
          </a:effectLst>
        </p:spPr>
      </p:pic>
      <p:sp>
        <p:nvSpPr>
          <p:cNvPr id="8" name="Rectangle 7">
            <a:extLst>
              <a:ext uri="{FF2B5EF4-FFF2-40B4-BE49-F238E27FC236}">
                <a16:creationId xmlns:a16="http://schemas.microsoft.com/office/drawing/2014/main" id="{34BAB173-231F-4A78-9068-B472C7AC7B67}"/>
              </a:ext>
            </a:extLst>
          </p:cNvPr>
          <p:cNvSpPr/>
          <p:nvPr/>
        </p:nvSpPr>
        <p:spPr>
          <a:xfrm>
            <a:off x="4284623" y="0"/>
            <a:ext cx="485937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dirty="0">
              <a:solidFill>
                <a:srgbClr val="FFFFFF"/>
              </a:solidFill>
              <a:latin typeface="Calibri" panose="020F0502020204030204"/>
            </a:endParaRPr>
          </a:p>
        </p:txBody>
      </p:sp>
      <p:sp>
        <p:nvSpPr>
          <p:cNvPr id="14" name="Rectangle 13">
            <a:extLst>
              <a:ext uri="{FF2B5EF4-FFF2-40B4-BE49-F238E27FC236}">
                <a16:creationId xmlns:a16="http://schemas.microsoft.com/office/drawing/2014/main" id="{DD6E20E2-5730-4D65-8508-9C3B8D26106B}"/>
              </a:ext>
            </a:extLst>
          </p:cNvPr>
          <p:cNvSpPr/>
          <p:nvPr/>
        </p:nvSpPr>
        <p:spPr>
          <a:xfrm>
            <a:off x="4470400" y="275772"/>
            <a:ext cx="4456232" cy="631371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IN" sz="1350">
              <a:solidFill>
                <a:srgbClr val="FFFFFF"/>
              </a:solidFill>
              <a:latin typeface="Calibri" panose="020F0502020204030204"/>
            </a:endParaRPr>
          </a:p>
        </p:txBody>
      </p:sp>
      <p:grpSp>
        <p:nvGrpSpPr>
          <p:cNvPr id="53" name="Group 52">
            <a:extLst>
              <a:ext uri="{FF2B5EF4-FFF2-40B4-BE49-F238E27FC236}">
                <a16:creationId xmlns:a16="http://schemas.microsoft.com/office/drawing/2014/main" id="{A662CCF4-3EA0-7DDF-015E-69139CAA996F}"/>
              </a:ext>
            </a:extLst>
          </p:cNvPr>
          <p:cNvGrpSpPr/>
          <p:nvPr/>
        </p:nvGrpSpPr>
        <p:grpSpPr>
          <a:xfrm>
            <a:off x="4891558" y="1430845"/>
            <a:ext cx="3883651" cy="3996308"/>
            <a:chOff x="6096000" y="706268"/>
            <a:chExt cx="4443702" cy="5328411"/>
          </a:xfrm>
        </p:grpSpPr>
        <p:sp>
          <p:nvSpPr>
            <p:cNvPr id="27" name="TextBox 26">
              <a:extLst>
                <a:ext uri="{FF2B5EF4-FFF2-40B4-BE49-F238E27FC236}">
                  <a16:creationId xmlns:a16="http://schemas.microsoft.com/office/drawing/2014/main" id="{03C9F4E1-1567-6DA5-DB85-85F61A1BEAC0}"/>
                </a:ext>
              </a:extLst>
            </p:cNvPr>
            <p:cNvSpPr txBox="1"/>
            <p:nvPr/>
          </p:nvSpPr>
          <p:spPr>
            <a:xfrm>
              <a:off x="6096000" y="706268"/>
              <a:ext cx="3644899" cy="738664"/>
            </a:xfrm>
            <a:prstGeom prst="rect">
              <a:avLst/>
            </a:prstGeom>
            <a:noFill/>
          </p:spPr>
          <p:txBody>
            <a:bodyPr wrap="square">
              <a:spAutoFit/>
            </a:bodyPr>
            <a:lstStyle/>
            <a:p>
              <a:pPr defTabSz="685800"/>
              <a:endParaRPr lang="en-IN" sz="3000" b="1" dirty="0">
                <a:solidFill>
                  <a:srgbClr val="FFFFFF"/>
                </a:solidFill>
                <a:latin typeface="Montserrat" panose="00000500000000000000" pitchFamily="2" charset="0"/>
              </a:endParaRPr>
            </a:p>
          </p:txBody>
        </p:sp>
        <p:grpSp>
          <p:nvGrpSpPr>
            <p:cNvPr id="48" name="Group 47">
              <a:extLst>
                <a:ext uri="{FF2B5EF4-FFF2-40B4-BE49-F238E27FC236}">
                  <a16:creationId xmlns:a16="http://schemas.microsoft.com/office/drawing/2014/main" id="{12D6FF1D-1DAC-9E5C-EAC7-B7EDD2F0A7D7}"/>
                </a:ext>
              </a:extLst>
            </p:cNvPr>
            <p:cNvGrpSpPr/>
            <p:nvPr/>
          </p:nvGrpSpPr>
          <p:grpSpPr>
            <a:xfrm>
              <a:off x="6096000" y="1733794"/>
              <a:ext cx="4107034" cy="478786"/>
              <a:chOff x="6409179" y="1733794"/>
              <a:chExt cx="4107034" cy="478786"/>
            </a:xfrm>
          </p:grpSpPr>
          <p:grpSp>
            <p:nvGrpSpPr>
              <p:cNvPr id="22" name="Group 21">
                <a:extLst>
                  <a:ext uri="{FF2B5EF4-FFF2-40B4-BE49-F238E27FC236}">
                    <a16:creationId xmlns:a16="http://schemas.microsoft.com/office/drawing/2014/main" id="{E9267782-53EC-48EE-91AB-7026ED6121DB}"/>
                  </a:ext>
                </a:extLst>
              </p:cNvPr>
              <p:cNvGrpSpPr/>
              <p:nvPr/>
            </p:nvGrpSpPr>
            <p:grpSpPr>
              <a:xfrm>
                <a:off x="6409179" y="1733794"/>
                <a:ext cx="478786" cy="478786"/>
                <a:chOff x="8492145" y="951387"/>
                <a:chExt cx="1220583" cy="1220583"/>
              </a:xfrm>
            </p:grpSpPr>
            <p:sp>
              <p:nvSpPr>
                <p:cNvPr id="17" name="Oval 16">
                  <a:extLst>
                    <a:ext uri="{FF2B5EF4-FFF2-40B4-BE49-F238E27FC236}">
                      <a16:creationId xmlns:a16="http://schemas.microsoft.com/office/drawing/2014/main" id="{651491C8-DCB7-4E99-8F92-9A7AEB7F8C48}"/>
                    </a:ext>
                  </a:extLst>
                </p:cNvPr>
                <p:cNvSpPr/>
                <p:nvPr/>
              </p:nvSpPr>
              <p:spPr>
                <a:xfrm>
                  <a:off x="8492145" y="951387"/>
                  <a:ext cx="1220583" cy="12205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18" name="Oval 17">
                  <a:extLst>
                    <a:ext uri="{FF2B5EF4-FFF2-40B4-BE49-F238E27FC236}">
                      <a16:creationId xmlns:a16="http://schemas.microsoft.com/office/drawing/2014/main" id="{30338461-1113-450A-AC30-859C921726E4}"/>
                    </a:ext>
                  </a:extLst>
                </p:cNvPr>
                <p:cNvSpPr/>
                <p:nvPr/>
              </p:nvSpPr>
              <p:spPr>
                <a:xfrm>
                  <a:off x="8607894" y="1067136"/>
                  <a:ext cx="989086" cy="98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19" name="Oval 18">
                  <a:extLst>
                    <a:ext uri="{FF2B5EF4-FFF2-40B4-BE49-F238E27FC236}">
                      <a16:creationId xmlns:a16="http://schemas.microsoft.com/office/drawing/2014/main" id="{6524BA74-DE1C-4EBD-AB1A-02A1A9226E7F}"/>
                    </a:ext>
                  </a:extLst>
                </p:cNvPr>
                <p:cNvSpPr/>
                <p:nvPr/>
              </p:nvSpPr>
              <p:spPr>
                <a:xfrm>
                  <a:off x="8707868" y="1167110"/>
                  <a:ext cx="789137" cy="789137"/>
                </a:xfrm>
                <a:prstGeom prst="ellipse">
                  <a:avLst/>
                </a:prstGeom>
                <a:gradFill flip="none" rotWithShape="1">
                  <a:gsLst>
                    <a:gs pos="0">
                      <a:schemeClr val="bg1">
                        <a:lumMod val="85000"/>
                      </a:schemeClr>
                    </a:gs>
                    <a:gs pos="100000">
                      <a:schemeClr val="bg1"/>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21" name="Picture 20">
                  <a:extLst>
                    <a:ext uri="{FF2B5EF4-FFF2-40B4-BE49-F238E27FC236}">
                      <a16:creationId xmlns:a16="http://schemas.microsoft.com/office/drawing/2014/main" id="{C2203C08-DFF9-42E7-8EC4-604E19B09A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45" y="1284587"/>
                  <a:ext cx="554182" cy="554182"/>
                </a:xfrm>
                <a:prstGeom prst="rect">
                  <a:avLst/>
                </a:prstGeom>
              </p:spPr>
            </p:pic>
          </p:grpSp>
          <p:sp>
            <p:nvSpPr>
              <p:cNvPr id="29" name="TextBox 28">
                <a:extLst>
                  <a:ext uri="{FF2B5EF4-FFF2-40B4-BE49-F238E27FC236}">
                    <a16:creationId xmlns:a16="http://schemas.microsoft.com/office/drawing/2014/main" id="{76585B98-2A25-3439-034A-D9167870B186}"/>
                  </a:ext>
                </a:extLst>
              </p:cNvPr>
              <p:cNvSpPr txBox="1"/>
              <p:nvPr/>
            </p:nvSpPr>
            <p:spPr>
              <a:xfrm>
                <a:off x="7047090" y="1773131"/>
                <a:ext cx="3469123" cy="430887"/>
              </a:xfrm>
              <a:prstGeom prst="rect">
                <a:avLst/>
              </a:prstGeom>
              <a:noFill/>
            </p:spPr>
            <p:txBody>
              <a:bodyPr wrap="square">
                <a:spAutoFit/>
              </a:bodyPr>
              <a:lstStyle/>
              <a:p>
                <a:pPr defTabSz="685800"/>
                <a:endParaRPr lang="en-IN" sz="1500" b="1" dirty="0">
                  <a:solidFill>
                    <a:srgbClr val="FFFFFF"/>
                  </a:solidFill>
                  <a:latin typeface="Montserrat" panose="00000500000000000000" pitchFamily="2" charset="0"/>
                </a:endParaRPr>
              </a:p>
            </p:txBody>
          </p:sp>
        </p:grpSp>
        <p:grpSp>
          <p:nvGrpSpPr>
            <p:cNvPr id="50" name="Group 49">
              <a:extLst>
                <a:ext uri="{FF2B5EF4-FFF2-40B4-BE49-F238E27FC236}">
                  <a16:creationId xmlns:a16="http://schemas.microsoft.com/office/drawing/2014/main" id="{CEFEED83-E295-836D-DEDA-D98E17B816F7}"/>
                </a:ext>
              </a:extLst>
            </p:cNvPr>
            <p:cNvGrpSpPr/>
            <p:nvPr/>
          </p:nvGrpSpPr>
          <p:grpSpPr>
            <a:xfrm>
              <a:off x="6096000" y="3644844"/>
              <a:ext cx="4271343" cy="478786"/>
              <a:chOff x="6409179" y="3646330"/>
              <a:chExt cx="4271343" cy="478786"/>
            </a:xfrm>
          </p:grpSpPr>
          <p:grpSp>
            <p:nvGrpSpPr>
              <p:cNvPr id="2" name="Group 1">
                <a:extLst>
                  <a:ext uri="{FF2B5EF4-FFF2-40B4-BE49-F238E27FC236}">
                    <a16:creationId xmlns:a16="http://schemas.microsoft.com/office/drawing/2014/main" id="{04099C8D-833E-E376-63D0-61402D4A94E9}"/>
                  </a:ext>
                </a:extLst>
              </p:cNvPr>
              <p:cNvGrpSpPr/>
              <p:nvPr/>
            </p:nvGrpSpPr>
            <p:grpSpPr>
              <a:xfrm>
                <a:off x="6409179" y="3646330"/>
                <a:ext cx="478786" cy="478786"/>
                <a:chOff x="8492145" y="951387"/>
                <a:chExt cx="1220583" cy="1220583"/>
              </a:xfrm>
            </p:grpSpPr>
            <p:sp>
              <p:nvSpPr>
                <p:cNvPr id="3" name="Oval 2">
                  <a:extLst>
                    <a:ext uri="{FF2B5EF4-FFF2-40B4-BE49-F238E27FC236}">
                      <a16:creationId xmlns:a16="http://schemas.microsoft.com/office/drawing/2014/main" id="{0B501F74-DB78-19A1-E6B8-143C9159B378}"/>
                    </a:ext>
                  </a:extLst>
                </p:cNvPr>
                <p:cNvSpPr/>
                <p:nvPr/>
              </p:nvSpPr>
              <p:spPr>
                <a:xfrm>
                  <a:off x="8492145" y="951387"/>
                  <a:ext cx="1220583" cy="12205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 name="Oval 3">
                  <a:extLst>
                    <a:ext uri="{FF2B5EF4-FFF2-40B4-BE49-F238E27FC236}">
                      <a16:creationId xmlns:a16="http://schemas.microsoft.com/office/drawing/2014/main" id="{03891C5A-8839-E594-5029-76971B3E373D}"/>
                    </a:ext>
                  </a:extLst>
                </p:cNvPr>
                <p:cNvSpPr/>
                <p:nvPr/>
              </p:nvSpPr>
              <p:spPr>
                <a:xfrm>
                  <a:off x="8607894" y="1067136"/>
                  <a:ext cx="989086" cy="98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5" name="Oval 4">
                  <a:extLst>
                    <a:ext uri="{FF2B5EF4-FFF2-40B4-BE49-F238E27FC236}">
                      <a16:creationId xmlns:a16="http://schemas.microsoft.com/office/drawing/2014/main" id="{283EF47E-EDF3-84A9-760E-C8D808031383}"/>
                    </a:ext>
                  </a:extLst>
                </p:cNvPr>
                <p:cNvSpPr/>
                <p:nvPr/>
              </p:nvSpPr>
              <p:spPr>
                <a:xfrm>
                  <a:off x="8707868" y="1167110"/>
                  <a:ext cx="789137" cy="789137"/>
                </a:xfrm>
                <a:prstGeom prst="ellipse">
                  <a:avLst/>
                </a:prstGeom>
                <a:gradFill flip="none" rotWithShape="1">
                  <a:gsLst>
                    <a:gs pos="0">
                      <a:schemeClr val="bg1">
                        <a:lumMod val="85000"/>
                      </a:schemeClr>
                    </a:gs>
                    <a:gs pos="100000">
                      <a:schemeClr val="bg1"/>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7" name="Picture 6">
                  <a:extLst>
                    <a:ext uri="{FF2B5EF4-FFF2-40B4-BE49-F238E27FC236}">
                      <a16:creationId xmlns:a16="http://schemas.microsoft.com/office/drawing/2014/main" id="{7F10B5FC-0648-0429-D542-BB39B4574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45" y="1284587"/>
                  <a:ext cx="554182" cy="554182"/>
                </a:xfrm>
                <a:prstGeom prst="rect">
                  <a:avLst/>
                </a:prstGeom>
              </p:spPr>
            </p:pic>
          </p:grpSp>
          <p:sp>
            <p:nvSpPr>
              <p:cNvPr id="33" name="TextBox 32">
                <a:extLst>
                  <a:ext uri="{FF2B5EF4-FFF2-40B4-BE49-F238E27FC236}">
                    <a16:creationId xmlns:a16="http://schemas.microsoft.com/office/drawing/2014/main" id="{0FC49109-7FB7-020F-881C-56443ED1BE47}"/>
                  </a:ext>
                </a:extLst>
              </p:cNvPr>
              <p:cNvSpPr txBox="1"/>
              <p:nvPr/>
            </p:nvSpPr>
            <p:spPr>
              <a:xfrm>
                <a:off x="7047090" y="3685667"/>
                <a:ext cx="3633432" cy="430887"/>
              </a:xfrm>
              <a:prstGeom prst="rect">
                <a:avLst/>
              </a:prstGeom>
              <a:noFill/>
            </p:spPr>
            <p:txBody>
              <a:bodyPr wrap="square">
                <a:spAutoFit/>
              </a:bodyPr>
              <a:lstStyle/>
              <a:p>
                <a:pPr defTabSz="685800"/>
                <a:endParaRPr lang="en-IN" sz="1500" b="1" dirty="0">
                  <a:solidFill>
                    <a:srgbClr val="FFFFFF"/>
                  </a:solidFill>
                  <a:latin typeface="Montserrat" panose="00000500000000000000" pitchFamily="2" charset="0"/>
                </a:endParaRPr>
              </a:p>
            </p:txBody>
          </p:sp>
        </p:grpSp>
        <p:grpSp>
          <p:nvGrpSpPr>
            <p:cNvPr id="51" name="Group 50">
              <a:extLst>
                <a:ext uri="{FF2B5EF4-FFF2-40B4-BE49-F238E27FC236}">
                  <a16:creationId xmlns:a16="http://schemas.microsoft.com/office/drawing/2014/main" id="{CC9E57E1-D4CC-FBBC-FD82-7A0172DB708A}"/>
                </a:ext>
              </a:extLst>
            </p:cNvPr>
            <p:cNvGrpSpPr/>
            <p:nvPr/>
          </p:nvGrpSpPr>
          <p:grpSpPr>
            <a:xfrm>
              <a:off x="6096000" y="4600369"/>
              <a:ext cx="4328523" cy="478786"/>
              <a:chOff x="6409179" y="4601112"/>
              <a:chExt cx="4328523" cy="478786"/>
            </a:xfrm>
          </p:grpSpPr>
          <p:grpSp>
            <p:nvGrpSpPr>
              <p:cNvPr id="16" name="Group 15">
                <a:extLst>
                  <a:ext uri="{FF2B5EF4-FFF2-40B4-BE49-F238E27FC236}">
                    <a16:creationId xmlns:a16="http://schemas.microsoft.com/office/drawing/2014/main" id="{33C3F3D4-3A64-9B2D-BE79-AA8E6BAC40AE}"/>
                  </a:ext>
                </a:extLst>
              </p:cNvPr>
              <p:cNvGrpSpPr/>
              <p:nvPr/>
            </p:nvGrpSpPr>
            <p:grpSpPr>
              <a:xfrm>
                <a:off x="6409179" y="4601112"/>
                <a:ext cx="478786" cy="478786"/>
                <a:chOff x="8492145" y="951387"/>
                <a:chExt cx="1220583" cy="1220583"/>
              </a:xfrm>
            </p:grpSpPr>
            <p:sp>
              <p:nvSpPr>
                <p:cNvPr id="20" name="Oval 19">
                  <a:extLst>
                    <a:ext uri="{FF2B5EF4-FFF2-40B4-BE49-F238E27FC236}">
                      <a16:creationId xmlns:a16="http://schemas.microsoft.com/office/drawing/2014/main" id="{38E8D4E5-9DB0-BD86-8CA1-9C6B012ACAD1}"/>
                    </a:ext>
                  </a:extLst>
                </p:cNvPr>
                <p:cNvSpPr/>
                <p:nvPr/>
              </p:nvSpPr>
              <p:spPr>
                <a:xfrm>
                  <a:off x="8492145" y="951387"/>
                  <a:ext cx="1220583" cy="12205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24" name="Oval 23">
                  <a:extLst>
                    <a:ext uri="{FF2B5EF4-FFF2-40B4-BE49-F238E27FC236}">
                      <a16:creationId xmlns:a16="http://schemas.microsoft.com/office/drawing/2014/main" id="{2481425C-AC2C-E2C6-B841-C870B9DB1AAF}"/>
                    </a:ext>
                  </a:extLst>
                </p:cNvPr>
                <p:cNvSpPr/>
                <p:nvPr/>
              </p:nvSpPr>
              <p:spPr>
                <a:xfrm>
                  <a:off x="8607894" y="1067136"/>
                  <a:ext cx="989086" cy="98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25" name="Oval 24">
                  <a:extLst>
                    <a:ext uri="{FF2B5EF4-FFF2-40B4-BE49-F238E27FC236}">
                      <a16:creationId xmlns:a16="http://schemas.microsoft.com/office/drawing/2014/main" id="{16E70E91-E44D-2FFD-76C5-08C90BE49527}"/>
                    </a:ext>
                  </a:extLst>
                </p:cNvPr>
                <p:cNvSpPr/>
                <p:nvPr/>
              </p:nvSpPr>
              <p:spPr>
                <a:xfrm>
                  <a:off x="8707868" y="1167110"/>
                  <a:ext cx="789137" cy="789137"/>
                </a:xfrm>
                <a:prstGeom prst="ellipse">
                  <a:avLst/>
                </a:prstGeom>
                <a:gradFill flip="none" rotWithShape="1">
                  <a:gsLst>
                    <a:gs pos="0">
                      <a:schemeClr val="bg1">
                        <a:lumMod val="85000"/>
                      </a:schemeClr>
                    </a:gs>
                    <a:gs pos="100000">
                      <a:schemeClr val="bg1"/>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26" name="Picture 25">
                  <a:extLst>
                    <a:ext uri="{FF2B5EF4-FFF2-40B4-BE49-F238E27FC236}">
                      <a16:creationId xmlns:a16="http://schemas.microsoft.com/office/drawing/2014/main" id="{12634726-D2EB-9B92-E13D-65F2BB0D08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45" y="1284587"/>
                  <a:ext cx="554182" cy="554182"/>
                </a:xfrm>
                <a:prstGeom prst="rect">
                  <a:avLst/>
                </a:prstGeom>
              </p:spPr>
            </p:pic>
          </p:grpSp>
          <p:sp>
            <p:nvSpPr>
              <p:cNvPr id="35" name="TextBox 34">
                <a:extLst>
                  <a:ext uri="{FF2B5EF4-FFF2-40B4-BE49-F238E27FC236}">
                    <a16:creationId xmlns:a16="http://schemas.microsoft.com/office/drawing/2014/main" id="{C88E56DE-A51C-C2CB-5482-B60D1E100DF0}"/>
                  </a:ext>
                </a:extLst>
              </p:cNvPr>
              <p:cNvSpPr txBox="1"/>
              <p:nvPr/>
            </p:nvSpPr>
            <p:spPr>
              <a:xfrm>
                <a:off x="7047090" y="4640449"/>
                <a:ext cx="3690612" cy="430887"/>
              </a:xfrm>
              <a:prstGeom prst="rect">
                <a:avLst/>
              </a:prstGeom>
              <a:noFill/>
            </p:spPr>
            <p:txBody>
              <a:bodyPr wrap="square">
                <a:spAutoFit/>
              </a:bodyPr>
              <a:lstStyle/>
              <a:p>
                <a:pPr defTabSz="685800"/>
                <a:endParaRPr lang="en-IN" sz="1500" b="1" dirty="0">
                  <a:solidFill>
                    <a:srgbClr val="FFFFFF"/>
                  </a:solidFill>
                  <a:latin typeface="Montserrat" panose="00000500000000000000" pitchFamily="2" charset="0"/>
                </a:endParaRPr>
              </a:p>
            </p:txBody>
          </p:sp>
        </p:grpSp>
        <p:grpSp>
          <p:nvGrpSpPr>
            <p:cNvPr id="49" name="Group 48">
              <a:extLst>
                <a:ext uri="{FF2B5EF4-FFF2-40B4-BE49-F238E27FC236}">
                  <a16:creationId xmlns:a16="http://schemas.microsoft.com/office/drawing/2014/main" id="{4BC75B79-4519-72DE-C98F-1CCA9648AC59}"/>
                </a:ext>
              </a:extLst>
            </p:cNvPr>
            <p:cNvGrpSpPr/>
            <p:nvPr/>
          </p:nvGrpSpPr>
          <p:grpSpPr>
            <a:xfrm>
              <a:off x="6096000" y="2689319"/>
              <a:ext cx="4318277" cy="478786"/>
              <a:chOff x="6409179" y="2691548"/>
              <a:chExt cx="4318277" cy="478786"/>
            </a:xfrm>
          </p:grpSpPr>
          <p:sp>
            <p:nvSpPr>
              <p:cNvPr id="31" name="TextBox 30">
                <a:extLst>
                  <a:ext uri="{FF2B5EF4-FFF2-40B4-BE49-F238E27FC236}">
                    <a16:creationId xmlns:a16="http://schemas.microsoft.com/office/drawing/2014/main" id="{DFB8E35D-506A-9FE5-DE63-1D2495CF652B}"/>
                  </a:ext>
                </a:extLst>
              </p:cNvPr>
              <p:cNvSpPr txBox="1"/>
              <p:nvPr/>
            </p:nvSpPr>
            <p:spPr>
              <a:xfrm>
                <a:off x="7258332" y="2694044"/>
                <a:ext cx="3469124" cy="430887"/>
              </a:xfrm>
              <a:prstGeom prst="rect">
                <a:avLst/>
              </a:prstGeom>
              <a:noFill/>
            </p:spPr>
            <p:txBody>
              <a:bodyPr wrap="square">
                <a:spAutoFit/>
              </a:bodyPr>
              <a:lstStyle/>
              <a:p>
                <a:pPr defTabSz="685800"/>
                <a:endParaRPr lang="en-IN" sz="1500" b="1" dirty="0">
                  <a:solidFill>
                    <a:srgbClr val="FFFFFF"/>
                  </a:solidFill>
                  <a:latin typeface="Montserrat" panose="00000500000000000000" pitchFamily="2" charset="0"/>
                </a:endParaRPr>
              </a:p>
            </p:txBody>
          </p:sp>
          <p:grpSp>
            <p:nvGrpSpPr>
              <p:cNvPr id="38" name="Group 37">
                <a:extLst>
                  <a:ext uri="{FF2B5EF4-FFF2-40B4-BE49-F238E27FC236}">
                    <a16:creationId xmlns:a16="http://schemas.microsoft.com/office/drawing/2014/main" id="{FB319155-153F-A22C-05C1-E330A8F9160A}"/>
                  </a:ext>
                </a:extLst>
              </p:cNvPr>
              <p:cNvGrpSpPr/>
              <p:nvPr/>
            </p:nvGrpSpPr>
            <p:grpSpPr>
              <a:xfrm>
                <a:off x="6409179" y="2691548"/>
                <a:ext cx="478786" cy="478786"/>
                <a:chOff x="8492145" y="951387"/>
                <a:chExt cx="1220583" cy="1220583"/>
              </a:xfrm>
            </p:grpSpPr>
            <p:sp>
              <p:nvSpPr>
                <p:cNvPr id="39" name="Oval 38">
                  <a:extLst>
                    <a:ext uri="{FF2B5EF4-FFF2-40B4-BE49-F238E27FC236}">
                      <a16:creationId xmlns:a16="http://schemas.microsoft.com/office/drawing/2014/main" id="{902B36FE-700A-9F99-1DA4-8F8ACE156EA0}"/>
                    </a:ext>
                  </a:extLst>
                </p:cNvPr>
                <p:cNvSpPr/>
                <p:nvPr/>
              </p:nvSpPr>
              <p:spPr>
                <a:xfrm>
                  <a:off x="8492145" y="951387"/>
                  <a:ext cx="1220583" cy="12205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0" name="Oval 39">
                  <a:extLst>
                    <a:ext uri="{FF2B5EF4-FFF2-40B4-BE49-F238E27FC236}">
                      <a16:creationId xmlns:a16="http://schemas.microsoft.com/office/drawing/2014/main" id="{7B040626-6861-256E-AEA6-DC9AFAC9FF4D}"/>
                    </a:ext>
                  </a:extLst>
                </p:cNvPr>
                <p:cNvSpPr/>
                <p:nvPr/>
              </p:nvSpPr>
              <p:spPr>
                <a:xfrm>
                  <a:off x="8607894" y="1067136"/>
                  <a:ext cx="989086" cy="98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1" name="Oval 40">
                  <a:extLst>
                    <a:ext uri="{FF2B5EF4-FFF2-40B4-BE49-F238E27FC236}">
                      <a16:creationId xmlns:a16="http://schemas.microsoft.com/office/drawing/2014/main" id="{E9D54F6C-5778-AF54-1AA6-D9530A04D0D8}"/>
                    </a:ext>
                  </a:extLst>
                </p:cNvPr>
                <p:cNvSpPr/>
                <p:nvPr/>
              </p:nvSpPr>
              <p:spPr>
                <a:xfrm>
                  <a:off x="8707868" y="1167110"/>
                  <a:ext cx="789137" cy="789137"/>
                </a:xfrm>
                <a:prstGeom prst="ellipse">
                  <a:avLst/>
                </a:prstGeom>
                <a:gradFill flip="none" rotWithShape="1">
                  <a:gsLst>
                    <a:gs pos="0">
                      <a:schemeClr val="bg1">
                        <a:lumMod val="85000"/>
                      </a:schemeClr>
                    </a:gs>
                    <a:gs pos="100000">
                      <a:schemeClr val="bg1"/>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42" name="Picture 41">
                  <a:extLst>
                    <a:ext uri="{FF2B5EF4-FFF2-40B4-BE49-F238E27FC236}">
                      <a16:creationId xmlns:a16="http://schemas.microsoft.com/office/drawing/2014/main" id="{8B5C47DC-D196-A131-CADB-E5FC03D57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45" y="1284587"/>
                  <a:ext cx="554182" cy="554182"/>
                </a:xfrm>
                <a:prstGeom prst="rect">
                  <a:avLst/>
                </a:prstGeom>
              </p:spPr>
            </p:pic>
          </p:grpSp>
        </p:grpSp>
        <p:grpSp>
          <p:nvGrpSpPr>
            <p:cNvPr id="52" name="Group 51">
              <a:extLst>
                <a:ext uri="{FF2B5EF4-FFF2-40B4-BE49-F238E27FC236}">
                  <a16:creationId xmlns:a16="http://schemas.microsoft.com/office/drawing/2014/main" id="{61D0873D-C015-2991-0950-7CE78FB02F83}"/>
                </a:ext>
              </a:extLst>
            </p:cNvPr>
            <p:cNvGrpSpPr/>
            <p:nvPr/>
          </p:nvGrpSpPr>
          <p:grpSpPr>
            <a:xfrm>
              <a:off x="6096000" y="5555893"/>
              <a:ext cx="4443702" cy="478786"/>
              <a:chOff x="6409179" y="5555893"/>
              <a:chExt cx="4443702" cy="478786"/>
            </a:xfrm>
          </p:grpSpPr>
          <p:sp>
            <p:nvSpPr>
              <p:cNvPr id="37" name="TextBox 36">
                <a:extLst>
                  <a:ext uri="{FF2B5EF4-FFF2-40B4-BE49-F238E27FC236}">
                    <a16:creationId xmlns:a16="http://schemas.microsoft.com/office/drawing/2014/main" id="{3ADCD866-C9DA-A44A-FDFA-81D1F61EB3B2}"/>
                  </a:ext>
                </a:extLst>
              </p:cNvPr>
              <p:cNvSpPr txBox="1"/>
              <p:nvPr/>
            </p:nvSpPr>
            <p:spPr>
              <a:xfrm>
                <a:off x="7047090" y="5595230"/>
                <a:ext cx="3805791" cy="430887"/>
              </a:xfrm>
              <a:prstGeom prst="rect">
                <a:avLst/>
              </a:prstGeom>
              <a:noFill/>
            </p:spPr>
            <p:txBody>
              <a:bodyPr wrap="square">
                <a:spAutoFit/>
              </a:bodyPr>
              <a:lstStyle/>
              <a:p>
                <a:pPr defTabSz="685800"/>
                <a:endParaRPr lang="en-IN" sz="1500" b="1" dirty="0">
                  <a:solidFill>
                    <a:srgbClr val="FFFFFF"/>
                  </a:solidFill>
                  <a:latin typeface="Montserrat" panose="00000500000000000000" pitchFamily="2" charset="0"/>
                </a:endParaRPr>
              </a:p>
            </p:txBody>
          </p:sp>
          <p:grpSp>
            <p:nvGrpSpPr>
              <p:cNvPr id="43" name="Group 42">
                <a:extLst>
                  <a:ext uri="{FF2B5EF4-FFF2-40B4-BE49-F238E27FC236}">
                    <a16:creationId xmlns:a16="http://schemas.microsoft.com/office/drawing/2014/main" id="{ED093DE7-1C13-FBD9-67B4-9597C0B242FA}"/>
                  </a:ext>
                </a:extLst>
              </p:cNvPr>
              <p:cNvGrpSpPr/>
              <p:nvPr/>
            </p:nvGrpSpPr>
            <p:grpSpPr>
              <a:xfrm>
                <a:off x="6409179" y="5555893"/>
                <a:ext cx="478786" cy="478786"/>
                <a:chOff x="8492145" y="951387"/>
                <a:chExt cx="1220583" cy="1220583"/>
              </a:xfrm>
            </p:grpSpPr>
            <p:sp>
              <p:nvSpPr>
                <p:cNvPr id="44" name="Oval 43">
                  <a:extLst>
                    <a:ext uri="{FF2B5EF4-FFF2-40B4-BE49-F238E27FC236}">
                      <a16:creationId xmlns:a16="http://schemas.microsoft.com/office/drawing/2014/main" id="{7A512E5C-98A3-6D78-F1F9-6F333724B09B}"/>
                    </a:ext>
                  </a:extLst>
                </p:cNvPr>
                <p:cNvSpPr/>
                <p:nvPr/>
              </p:nvSpPr>
              <p:spPr>
                <a:xfrm>
                  <a:off x="8492145" y="951387"/>
                  <a:ext cx="1220583" cy="122058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5" name="Oval 44">
                  <a:extLst>
                    <a:ext uri="{FF2B5EF4-FFF2-40B4-BE49-F238E27FC236}">
                      <a16:creationId xmlns:a16="http://schemas.microsoft.com/office/drawing/2014/main" id="{6A0948D8-6291-758A-527C-D03037CBF0E4}"/>
                    </a:ext>
                  </a:extLst>
                </p:cNvPr>
                <p:cNvSpPr/>
                <p:nvPr/>
              </p:nvSpPr>
              <p:spPr>
                <a:xfrm>
                  <a:off x="8607894" y="1067136"/>
                  <a:ext cx="989086" cy="989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sp>
              <p:nvSpPr>
                <p:cNvPr id="46" name="Oval 45">
                  <a:extLst>
                    <a:ext uri="{FF2B5EF4-FFF2-40B4-BE49-F238E27FC236}">
                      <a16:creationId xmlns:a16="http://schemas.microsoft.com/office/drawing/2014/main" id="{0A68F7C7-BA33-436C-0A82-9C330447B726}"/>
                    </a:ext>
                  </a:extLst>
                </p:cNvPr>
                <p:cNvSpPr/>
                <p:nvPr/>
              </p:nvSpPr>
              <p:spPr>
                <a:xfrm>
                  <a:off x="8707868" y="1167110"/>
                  <a:ext cx="789137" cy="789137"/>
                </a:xfrm>
                <a:prstGeom prst="ellipse">
                  <a:avLst/>
                </a:prstGeom>
                <a:gradFill flip="none" rotWithShape="1">
                  <a:gsLst>
                    <a:gs pos="0">
                      <a:schemeClr val="bg1">
                        <a:lumMod val="85000"/>
                      </a:schemeClr>
                    </a:gs>
                    <a:gs pos="100000">
                      <a:schemeClr val="bg1"/>
                    </a:gs>
                  </a:gsLst>
                  <a:lin ang="5400000" scaled="1"/>
                  <a:tileRect/>
                </a:grad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latin typeface="Calibri" panose="020F0502020204030204"/>
                  </a:endParaRPr>
                </a:p>
              </p:txBody>
            </p:sp>
            <p:pic>
              <p:nvPicPr>
                <p:cNvPr id="47" name="Picture 46">
                  <a:extLst>
                    <a:ext uri="{FF2B5EF4-FFF2-40B4-BE49-F238E27FC236}">
                      <a16:creationId xmlns:a16="http://schemas.microsoft.com/office/drawing/2014/main" id="{AF91C336-B8F4-3E9F-2B36-4693E1F292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5345" y="1284587"/>
                  <a:ext cx="554182" cy="554182"/>
                </a:xfrm>
                <a:prstGeom prst="rect">
                  <a:avLst/>
                </a:prstGeom>
              </p:spPr>
            </p:pic>
          </p:grpSp>
        </p:grpSp>
      </p:grpSp>
      <p:sp>
        <p:nvSpPr>
          <p:cNvPr id="9" name="TextBox 8">
            <a:extLst>
              <a:ext uri="{FF2B5EF4-FFF2-40B4-BE49-F238E27FC236}">
                <a16:creationId xmlns:a16="http://schemas.microsoft.com/office/drawing/2014/main" id="{8E47F087-FD65-B0DC-2EA6-67ECE774902D}"/>
              </a:ext>
            </a:extLst>
          </p:cNvPr>
          <p:cNvSpPr txBox="1"/>
          <p:nvPr/>
        </p:nvSpPr>
        <p:spPr>
          <a:xfrm>
            <a:off x="5410147" y="2185198"/>
            <a:ext cx="3214426" cy="646331"/>
          </a:xfrm>
          <a:prstGeom prst="rect">
            <a:avLst/>
          </a:prstGeom>
          <a:noFill/>
        </p:spPr>
        <p:txBody>
          <a:bodyPr wrap="square" rtlCol="0">
            <a:spAutoFit/>
          </a:bodyPr>
          <a:lstStyle/>
          <a:p>
            <a:r>
              <a:rPr lang="en-US" b="0" i="0" u="none" strike="noStrike" dirty="0">
                <a:solidFill>
                  <a:srgbClr val="E8EAED"/>
                </a:solidFill>
                <a:effectLst/>
                <a:latin typeface="Montserrat" panose="00000500000000000000" pitchFamily="2" charset="-18"/>
              </a:rPr>
              <a:t>“</a:t>
            </a:r>
            <a:r>
              <a:rPr lang="ro-RO" b="0" i="0" u="none" strike="noStrike" dirty="0">
                <a:solidFill>
                  <a:srgbClr val="E8EAED"/>
                </a:solidFill>
                <a:effectLst/>
                <a:latin typeface="Montserrat" panose="00000500000000000000" pitchFamily="2" charset="-18"/>
              </a:rPr>
              <a:t>Romeo și Julieta</a:t>
            </a:r>
            <a:r>
              <a:rPr lang="en-US" b="0" i="0" u="none" strike="noStrike" dirty="0">
                <a:solidFill>
                  <a:srgbClr val="E8EAED"/>
                </a:solidFill>
                <a:effectLst/>
                <a:latin typeface="Montserrat" panose="00000500000000000000" pitchFamily="2" charset="-18"/>
              </a:rPr>
              <a:t>”</a:t>
            </a:r>
            <a:r>
              <a:rPr lang="ro-RO" b="0" i="0" u="none" strike="noStrike" dirty="0">
                <a:solidFill>
                  <a:srgbClr val="E8EAED"/>
                </a:solidFill>
                <a:effectLst/>
                <a:latin typeface="Montserrat" panose="00000500000000000000" pitchFamily="2" charset="-18"/>
              </a:rPr>
              <a:t> (1611)</a:t>
            </a:r>
          </a:p>
          <a:p>
            <a:endParaRPr lang="ro-RO" dirty="0">
              <a:latin typeface="Montserrat" panose="00000500000000000000" pitchFamily="2" charset="-18"/>
            </a:endParaRPr>
          </a:p>
        </p:txBody>
      </p:sp>
      <p:sp>
        <p:nvSpPr>
          <p:cNvPr id="10" name="TextBox 9">
            <a:extLst>
              <a:ext uri="{FF2B5EF4-FFF2-40B4-BE49-F238E27FC236}">
                <a16:creationId xmlns:a16="http://schemas.microsoft.com/office/drawing/2014/main" id="{D03FD45B-3911-C122-E493-A8E52BB1FDC9}"/>
              </a:ext>
            </a:extLst>
          </p:cNvPr>
          <p:cNvSpPr txBox="1"/>
          <p:nvPr/>
        </p:nvSpPr>
        <p:spPr>
          <a:xfrm>
            <a:off x="5335938" y="2877325"/>
            <a:ext cx="3784246" cy="646331"/>
          </a:xfrm>
          <a:prstGeom prst="rect">
            <a:avLst/>
          </a:prstGeom>
          <a:noFill/>
        </p:spPr>
        <p:txBody>
          <a:bodyPr wrap="square" rtlCol="0">
            <a:spAutoFit/>
          </a:bodyPr>
          <a:lstStyle/>
          <a:p>
            <a:r>
              <a:rPr lang="en-US" dirty="0">
                <a:solidFill>
                  <a:schemeClr val="bg2"/>
                </a:solidFill>
                <a:latin typeface="Montserrat" panose="00000500000000000000" pitchFamily="2" charset="-18"/>
              </a:rPr>
              <a:t>“Mult </a:t>
            </a:r>
            <a:r>
              <a:rPr lang="en-US" dirty="0" err="1">
                <a:solidFill>
                  <a:schemeClr val="bg2"/>
                </a:solidFill>
                <a:latin typeface="Montserrat" panose="00000500000000000000" pitchFamily="2" charset="-18"/>
              </a:rPr>
              <a:t>zgomot</a:t>
            </a:r>
            <a:r>
              <a:rPr lang="en-US" dirty="0">
                <a:solidFill>
                  <a:schemeClr val="bg2"/>
                </a:solidFill>
                <a:latin typeface="Montserrat" panose="00000500000000000000" pitchFamily="2" charset="-18"/>
              </a:rPr>
              <a:t> </a:t>
            </a:r>
            <a:r>
              <a:rPr lang="en-US" dirty="0" err="1">
                <a:solidFill>
                  <a:schemeClr val="bg2"/>
                </a:solidFill>
                <a:latin typeface="Montserrat" panose="00000500000000000000" pitchFamily="2" charset="-18"/>
              </a:rPr>
              <a:t>pentru</a:t>
            </a:r>
            <a:r>
              <a:rPr lang="en-US" dirty="0">
                <a:solidFill>
                  <a:schemeClr val="bg2"/>
                </a:solidFill>
                <a:latin typeface="Montserrat" panose="00000500000000000000" pitchFamily="2" charset="-18"/>
              </a:rPr>
              <a:t> </a:t>
            </a:r>
            <a:r>
              <a:rPr lang="en-US" dirty="0" err="1">
                <a:solidFill>
                  <a:schemeClr val="bg2"/>
                </a:solidFill>
                <a:latin typeface="Montserrat" panose="00000500000000000000" pitchFamily="2" charset="-18"/>
              </a:rPr>
              <a:t>nimic</a:t>
            </a:r>
            <a:r>
              <a:rPr lang="en-US" dirty="0">
                <a:solidFill>
                  <a:schemeClr val="bg2"/>
                </a:solidFill>
                <a:latin typeface="Montserrat" panose="00000500000000000000" pitchFamily="2" charset="-18"/>
              </a:rPr>
              <a:t>”</a:t>
            </a:r>
            <a:r>
              <a:rPr lang="ro-RO" dirty="0">
                <a:solidFill>
                  <a:schemeClr val="bg2"/>
                </a:solidFill>
                <a:latin typeface="Montserrat" panose="00000500000000000000" pitchFamily="2" charset="-18"/>
              </a:rPr>
              <a:t> (1600)</a:t>
            </a:r>
          </a:p>
        </p:txBody>
      </p:sp>
      <p:sp>
        <p:nvSpPr>
          <p:cNvPr id="11" name="TextBox 10">
            <a:extLst>
              <a:ext uri="{FF2B5EF4-FFF2-40B4-BE49-F238E27FC236}">
                <a16:creationId xmlns:a16="http://schemas.microsoft.com/office/drawing/2014/main" id="{E95D703E-6B7B-8B1E-1998-F3E23C4D3CC3}"/>
              </a:ext>
            </a:extLst>
          </p:cNvPr>
          <p:cNvSpPr txBox="1"/>
          <p:nvPr/>
        </p:nvSpPr>
        <p:spPr>
          <a:xfrm>
            <a:off x="5320430" y="3668832"/>
            <a:ext cx="3371219" cy="369332"/>
          </a:xfrm>
          <a:prstGeom prst="rect">
            <a:avLst/>
          </a:prstGeom>
          <a:noFill/>
        </p:spPr>
        <p:txBody>
          <a:bodyPr wrap="square" rtlCol="0">
            <a:spAutoFit/>
          </a:bodyPr>
          <a:lstStyle/>
          <a:p>
            <a:r>
              <a:rPr lang="it-IT" dirty="0">
                <a:solidFill>
                  <a:schemeClr val="bg2"/>
                </a:solidFill>
                <a:latin typeface="Montserrat" panose="00000500000000000000" pitchFamily="2" charset="-18"/>
              </a:rPr>
              <a:t>,,Hamlet" al lui Folger</a:t>
            </a:r>
            <a:r>
              <a:rPr lang="ro-RO" dirty="0">
                <a:solidFill>
                  <a:schemeClr val="bg2"/>
                </a:solidFill>
                <a:latin typeface="Montserrat" panose="00000500000000000000" pitchFamily="2" charset="-18"/>
              </a:rPr>
              <a:t> (1603)</a:t>
            </a:r>
          </a:p>
        </p:txBody>
      </p:sp>
      <p:sp>
        <p:nvSpPr>
          <p:cNvPr id="12" name="TextBox 11">
            <a:extLst>
              <a:ext uri="{FF2B5EF4-FFF2-40B4-BE49-F238E27FC236}">
                <a16:creationId xmlns:a16="http://schemas.microsoft.com/office/drawing/2014/main" id="{7992BE1E-FA8A-9988-EB29-75655A9808C8}"/>
              </a:ext>
            </a:extLst>
          </p:cNvPr>
          <p:cNvSpPr txBox="1"/>
          <p:nvPr/>
        </p:nvSpPr>
        <p:spPr>
          <a:xfrm>
            <a:off x="4056703" y="784860"/>
            <a:ext cx="4413551" cy="930131"/>
          </a:xfrm>
          <a:prstGeom prst="rect">
            <a:avLst/>
          </a:prstGeom>
          <a:noFill/>
        </p:spPr>
        <p:txBody>
          <a:bodyPr wrap="square" rtlCol="0">
            <a:spAutoFit/>
          </a:bodyPr>
          <a:lstStyle/>
          <a:p>
            <a:pPr algn="ctr"/>
            <a:r>
              <a:rPr lang="en-US" sz="5400" b="1" dirty="0">
                <a:solidFill>
                  <a:schemeClr val="bg2"/>
                </a:solidFill>
                <a:latin typeface="Montserrat" panose="00000500000000000000" pitchFamily="2" charset="-18"/>
              </a:rPr>
              <a:t>Opere</a:t>
            </a:r>
            <a:endParaRPr lang="ro-RO" sz="5400" b="1" dirty="0">
              <a:solidFill>
                <a:schemeClr val="bg2"/>
              </a:solidFill>
              <a:latin typeface="Montserrat" panose="00000500000000000000" pitchFamily="2" charset="-18"/>
            </a:endParaRPr>
          </a:p>
        </p:txBody>
      </p:sp>
      <p:sp>
        <p:nvSpPr>
          <p:cNvPr id="13" name="Rectangle 12">
            <a:extLst>
              <a:ext uri="{FF2B5EF4-FFF2-40B4-BE49-F238E27FC236}">
                <a16:creationId xmlns:a16="http://schemas.microsoft.com/office/drawing/2014/main" id="{00C3CB1F-A574-67FD-E611-6EB5E2ABFA05}"/>
              </a:ext>
            </a:extLst>
          </p:cNvPr>
          <p:cNvSpPr/>
          <p:nvPr/>
        </p:nvSpPr>
        <p:spPr>
          <a:xfrm>
            <a:off x="4891558" y="1691883"/>
            <a:ext cx="2699622" cy="457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ro-RO"/>
          </a:p>
        </p:txBody>
      </p:sp>
      <p:sp>
        <p:nvSpPr>
          <p:cNvPr id="23" name="TextBox 22">
            <a:extLst>
              <a:ext uri="{FF2B5EF4-FFF2-40B4-BE49-F238E27FC236}">
                <a16:creationId xmlns:a16="http://schemas.microsoft.com/office/drawing/2014/main" id="{B12B4B89-0EEE-D245-F9EA-BEBE4217AC11}"/>
              </a:ext>
            </a:extLst>
          </p:cNvPr>
          <p:cNvSpPr txBox="1"/>
          <p:nvPr/>
        </p:nvSpPr>
        <p:spPr>
          <a:xfrm>
            <a:off x="5322354" y="4400850"/>
            <a:ext cx="3635828" cy="369332"/>
          </a:xfrm>
          <a:prstGeom prst="rect">
            <a:avLst/>
          </a:prstGeom>
          <a:noFill/>
        </p:spPr>
        <p:txBody>
          <a:bodyPr wrap="square" rtlCol="0">
            <a:spAutoFit/>
          </a:bodyPr>
          <a:lstStyle/>
          <a:p>
            <a:r>
              <a:rPr lang="it-IT" dirty="0">
                <a:solidFill>
                  <a:schemeClr val="bg2"/>
                </a:solidFill>
                <a:latin typeface="Montserrat" panose="00000500000000000000" pitchFamily="2" charset="-18"/>
              </a:rPr>
              <a:t>Tragedia lui Macbeth</a:t>
            </a:r>
            <a:r>
              <a:rPr lang="ro-RO" dirty="0">
                <a:solidFill>
                  <a:schemeClr val="bg2"/>
                </a:solidFill>
                <a:latin typeface="Montserrat" panose="00000500000000000000" pitchFamily="2" charset="-18"/>
              </a:rPr>
              <a:t> (1606)</a:t>
            </a:r>
          </a:p>
        </p:txBody>
      </p:sp>
      <p:sp>
        <p:nvSpPr>
          <p:cNvPr id="28" name="TextBox 27">
            <a:extLst>
              <a:ext uri="{FF2B5EF4-FFF2-40B4-BE49-F238E27FC236}">
                <a16:creationId xmlns:a16="http://schemas.microsoft.com/office/drawing/2014/main" id="{4ADFD71A-87A0-0665-7D6E-2591FADD2C81}"/>
              </a:ext>
            </a:extLst>
          </p:cNvPr>
          <p:cNvSpPr txBox="1"/>
          <p:nvPr/>
        </p:nvSpPr>
        <p:spPr>
          <a:xfrm>
            <a:off x="5410147" y="5097567"/>
            <a:ext cx="3215379" cy="646331"/>
          </a:xfrm>
          <a:prstGeom prst="rect">
            <a:avLst/>
          </a:prstGeom>
          <a:noFill/>
        </p:spPr>
        <p:txBody>
          <a:bodyPr wrap="square" rtlCol="0">
            <a:spAutoFit/>
          </a:bodyPr>
          <a:lstStyle/>
          <a:p>
            <a:r>
              <a:rPr lang="it-IT" dirty="0">
                <a:solidFill>
                  <a:schemeClr val="bg2"/>
                </a:solidFill>
                <a:latin typeface="Montserrat" panose="00000500000000000000" pitchFamily="2" charset="-18"/>
              </a:rPr>
              <a:t>A douasprezecea noapt</a:t>
            </a:r>
            <a:r>
              <a:rPr lang="ro-RO" dirty="0">
                <a:solidFill>
                  <a:schemeClr val="bg2"/>
                </a:solidFill>
                <a:latin typeface="Montserrat" panose="00000500000000000000" pitchFamily="2" charset="-18"/>
              </a:rPr>
              <a:t>e (1623)</a:t>
            </a:r>
          </a:p>
        </p:txBody>
      </p:sp>
    </p:spTree>
    <p:extLst>
      <p:ext uri="{BB962C8B-B14F-4D97-AF65-F5344CB8AC3E}">
        <p14:creationId xmlns:p14="http://schemas.microsoft.com/office/powerpoint/2010/main" val="33703095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3DBE58-18B5-567F-A6E9-AB002F93C312}"/>
              </a:ext>
            </a:extLst>
          </p:cNvPr>
          <p:cNvPicPr>
            <a:picLocks noChangeAspect="1"/>
          </p:cNvPicPr>
          <p:nvPr/>
        </p:nvPicPr>
        <p:blipFill rotWithShape="1">
          <a:blip r:embed="rId2"/>
          <a:srcRect l="9284" t="2674" r="5243" b="28204"/>
          <a:stretch/>
        </p:blipFill>
        <p:spPr>
          <a:xfrm>
            <a:off x="0" y="0"/>
            <a:ext cx="3237342" cy="3016004"/>
          </a:xfrm>
          <a:custGeom>
            <a:avLst/>
            <a:gdLst>
              <a:gd name="connsiteX0" fmla="*/ 0 w 4968875"/>
              <a:gd name="connsiteY0" fmla="*/ 0 h 4629150"/>
              <a:gd name="connsiteX1" fmla="*/ 4968875 w 4968875"/>
              <a:gd name="connsiteY1" fmla="*/ 0 h 4629150"/>
              <a:gd name="connsiteX2" fmla="*/ 4968875 w 4968875"/>
              <a:gd name="connsiteY2" fmla="*/ 3726714 h 4629150"/>
              <a:gd name="connsiteX3" fmla="*/ 4140713 w 4968875"/>
              <a:gd name="connsiteY3" fmla="*/ 4629150 h 4629150"/>
              <a:gd name="connsiteX4" fmla="*/ 828162 w 4968875"/>
              <a:gd name="connsiteY4" fmla="*/ 4629150 h 4629150"/>
              <a:gd name="connsiteX5" fmla="*/ 0 w 4968875"/>
              <a:gd name="connsiteY5" fmla="*/ 3726714 h 4629150"/>
              <a:gd name="connsiteX6" fmla="*/ 0 w 4968875"/>
              <a:gd name="connsiteY6" fmla="*/ 0 h 462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8875" h="4629150">
                <a:moveTo>
                  <a:pt x="0" y="0"/>
                </a:moveTo>
                <a:lnTo>
                  <a:pt x="4968875" y="0"/>
                </a:lnTo>
                <a:lnTo>
                  <a:pt x="4968875" y="3726714"/>
                </a:lnTo>
                <a:cubicBezTo>
                  <a:pt x="4968875" y="4225115"/>
                  <a:pt x="4598094" y="4629150"/>
                  <a:pt x="4140713" y="4629150"/>
                </a:cubicBezTo>
                <a:lnTo>
                  <a:pt x="828162" y="4629150"/>
                </a:lnTo>
                <a:cubicBezTo>
                  <a:pt x="370781" y="4629150"/>
                  <a:pt x="0" y="4225115"/>
                  <a:pt x="0" y="3726714"/>
                </a:cubicBezTo>
                <a:lnTo>
                  <a:pt x="0" y="0"/>
                </a:lnTo>
                <a:close/>
              </a:path>
            </a:pathLst>
          </a:custGeom>
        </p:spPr>
      </p:pic>
      <p:grpSp>
        <p:nvGrpSpPr>
          <p:cNvPr id="20" name="Group 19">
            <a:extLst>
              <a:ext uri="{FF2B5EF4-FFF2-40B4-BE49-F238E27FC236}">
                <a16:creationId xmlns:a16="http://schemas.microsoft.com/office/drawing/2014/main" id="{677FA584-7AC7-F14E-CB7C-21BD8894FF63}"/>
              </a:ext>
            </a:extLst>
          </p:cNvPr>
          <p:cNvGrpSpPr/>
          <p:nvPr/>
        </p:nvGrpSpPr>
        <p:grpSpPr>
          <a:xfrm>
            <a:off x="4260443" y="4291183"/>
            <a:ext cx="3726656" cy="899735"/>
            <a:chOff x="6583362" y="2473464"/>
            <a:chExt cx="4968875" cy="1199646"/>
          </a:xfrm>
        </p:grpSpPr>
        <p:sp>
          <p:nvSpPr>
            <p:cNvPr id="18" name="TextBox 17">
              <a:extLst>
                <a:ext uri="{FF2B5EF4-FFF2-40B4-BE49-F238E27FC236}">
                  <a16:creationId xmlns:a16="http://schemas.microsoft.com/office/drawing/2014/main" id="{92298B72-1018-A04E-8067-E9B8EF2CC1A9}"/>
                </a:ext>
              </a:extLst>
            </p:cNvPr>
            <p:cNvSpPr txBox="1"/>
            <p:nvPr/>
          </p:nvSpPr>
          <p:spPr>
            <a:xfrm>
              <a:off x="6583362" y="3181351"/>
              <a:ext cx="4968875" cy="491759"/>
            </a:xfrm>
            <a:prstGeom prst="rect">
              <a:avLst/>
            </a:prstGeom>
            <a:noFill/>
          </p:spPr>
          <p:txBody>
            <a:bodyPr wrap="square">
              <a:spAutoFit/>
            </a:bodyPr>
            <a:lstStyle/>
            <a:p>
              <a:pPr defTabSz="685800">
                <a:lnSpc>
                  <a:spcPct val="150000"/>
                </a:lnSpc>
              </a:pPr>
              <a:endParaRPr lang="en-IN" sz="1350" dirty="0">
                <a:solidFill>
                  <a:srgbClr val="FFFFFF"/>
                </a:solidFill>
                <a:latin typeface="Montserrat" panose="00000500000000000000" pitchFamily="2" charset="0"/>
              </a:endParaRPr>
            </a:p>
          </p:txBody>
        </p:sp>
        <p:sp>
          <p:nvSpPr>
            <p:cNvPr id="19" name="TextBox 18">
              <a:extLst>
                <a:ext uri="{FF2B5EF4-FFF2-40B4-BE49-F238E27FC236}">
                  <a16:creationId xmlns:a16="http://schemas.microsoft.com/office/drawing/2014/main" id="{C37E27BA-68CA-68F1-0FA1-566C1438AB33}"/>
                </a:ext>
              </a:extLst>
            </p:cNvPr>
            <p:cNvSpPr txBox="1"/>
            <p:nvPr/>
          </p:nvSpPr>
          <p:spPr>
            <a:xfrm>
              <a:off x="6583362" y="2473464"/>
              <a:ext cx="3644900" cy="738664"/>
            </a:xfrm>
            <a:prstGeom prst="rect">
              <a:avLst/>
            </a:prstGeom>
            <a:noFill/>
          </p:spPr>
          <p:txBody>
            <a:bodyPr wrap="square">
              <a:spAutoFit/>
            </a:bodyPr>
            <a:lstStyle/>
            <a:p>
              <a:pPr defTabSz="685800"/>
              <a:endParaRPr lang="en-IN" sz="3000" b="1" dirty="0">
                <a:solidFill>
                  <a:srgbClr val="FFFFFF"/>
                </a:solidFill>
                <a:latin typeface="Montserrat" panose="00000500000000000000" pitchFamily="2" charset="0"/>
              </a:endParaRPr>
            </a:p>
          </p:txBody>
        </p:sp>
      </p:grpSp>
      <p:sp>
        <p:nvSpPr>
          <p:cNvPr id="2" name="CasetăText 1">
            <a:extLst>
              <a:ext uri="{FF2B5EF4-FFF2-40B4-BE49-F238E27FC236}">
                <a16:creationId xmlns:a16="http://schemas.microsoft.com/office/drawing/2014/main" id="{12CCEACF-8FDF-84FB-6FEF-90C4ECBEE9C0}"/>
              </a:ext>
            </a:extLst>
          </p:cNvPr>
          <p:cNvSpPr txBox="1"/>
          <p:nvPr/>
        </p:nvSpPr>
        <p:spPr>
          <a:xfrm>
            <a:off x="3753587" y="676959"/>
            <a:ext cx="4814493" cy="769441"/>
          </a:xfrm>
          <a:prstGeom prst="rect">
            <a:avLst/>
          </a:prstGeom>
          <a:noFill/>
        </p:spPr>
        <p:txBody>
          <a:bodyPr wrap="square" rtlCol="0">
            <a:spAutoFit/>
          </a:bodyPr>
          <a:lstStyle/>
          <a:p>
            <a:pPr algn="ctr"/>
            <a:r>
              <a:rPr lang="ro-RO" sz="4400" u="sng" dirty="0">
                <a:effectLst>
                  <a:outerShdw blurRad="38100" dist="38100" dir="2700000" algn="tl">
                    <a:srgbClr val="000000">
                      <a:alpha val="43137"/>
                    </a:srgbClr>
                  </a:outerShdw>
                </a:effectLst>
                <a:latin typeface="Montserrat" panose="00000500000000000000" pitchFamily="2" charset="0"/>
                <a:ea typeface="Microsoft JhengHei" panose="020B0604030504040204" pitchFamily="34" charset="-120"/>
              </a:rPr>
              <a:t>Sfârșitul</a:t>
            </a:r>
            <a:endParaRPr lang="en-US" sz="4400" u="sng" dirty="0">
              <a:effectLst>
                <a:outerShdw blurRad="38100" dist="38100" dir="2700000" algn="tl">
                  <a:srgbClr val="000000">
                    <a:alpha val="43137"/>
                  </a:srgbClr>
                </a:outerShdw>
              </a:effectLst>
              <a:latin typeface="Montserrat" panose="00000500000000000000" pitchFamily="2" charset="0"/>
              <a:ea typeface="Microsoft JhengHei" panose="020B0604030504040204" pitchFamily="34" charset="-120"/>
            </a:endParaRPr>
          </a:p>
        </p:txBody>
      </p:sp>
      <p:sp>
        <p:nvSpPr>
          <p:cNvPr id="4" name="CasetăText 3">
            <a:extLst>
              <a:ext uri="{FF2B5EF4-FFF2-40B4-BE49-F238E27FC236}">
                <a16:creationId xmlns:a16="http://schemas.microsoft.com/office/drawing/2014/main" id="{22F19F5E-8CD7-DA8D-4140-D3D6A2746FE7}"/>
              </a:ext>
            </a:extLst>
          </p:cNvPr>
          <p:cNvSpPr txBox="1"/>
          <p:nvPr/>
        </p:nvSpPr>
        <p:spPr>
          <a:xfrm>
            <a:off x="3797477" y="1851235"/>
            <a:ext cx="4960761" cy="3693319"/>
          </a:xfrm>
          <a:prstGeom prst="rect">
            <a:avLst/>
          </a:prstGeom>
          <a:noFill/>
        </p:spPr>
        <p:txBody>
          <a:bodyPr wrap="square" rtlCol="0">
            <a:spAutoFit/>
          </a:bodyPr>
          <a:lstStyle/>
          <a:p>
            <a:pPr algn="just"/>
            <a:r>
              <a:rPr lang="ro-RO" dirty="0">
                <a:latin typeface="Montserrat" panose="00000500000000000000" pitchFamily="2" charset="0"/>
              </a:rPr>
              <a:t>	</a:t>
            </a:r>
            <a:r>
              <a:rPr lang="en-US" dirty="0" err="1">
                <a:latin typeface="Montserrat" panose="00000500000000000000" pitchFamily="2" charset="0"/>
              </a:rPr>
              <a:t>După</a:t>
            </a:r>
            <a:r>
              <a:rPr lang="en-US" dirty="0">
                <a:latin typeface="Montserrat" panose="00000500000000000000" pitchFamily="2" charset="0"/>
              </a:rPr>
              <a:t> </a:t>
            </a:r>
            <a:r>
              <a:rPr lang="en-US" dirty="0" err="1">
                <a:latin typeface="Montserrat" panose="00000500000000000000" pitchFamily="2" charset="0"/>
              </a:rPr>
              <a:t>anii</a:t>
            </a:r>
            <a:r>
              <a:rPr lang="en-US" dirty="0">
                <a:latin typeface="Montserrat" panose="00000500000000000000" pitchFamily="2" charset="0"/>
              </a:rPr>
              <a:t> 1606-1607, Shakespeare a </a:t>
            </a:r>
            <a:r>
              <a:rPr lang="en-US" dirty="0" err="1">
                <a:latin typeface="Montserrat" panose="00000500000000000000" pitchFamily="2" charset="0"/>
              </a:rPr>
              <a:t>scris</a:t>
            </a:r>
            <a:r>
              <a:rPr lang="en-US" dirty="0">
                <a:latin typeface="Montserrat" panose="00000500000000000000" pitchFamily="2" charset="0"/>
              </a:rPr>
              <a:t> </a:t>
            </a:r>
            <a:r>
              <a:rPr lang="en-US" dirty="0" err="1">
                <a:latin typeface="Montserrat" panose="00000500000000000000" pitchFamily="2" charset="0"/>
              </a:rPr>
              <a:t>puține</a:t>
            </a:r>
            <a:r>
              <a:rPr lang="en-US" dirty="0">
                <a:latin typeface="Montserrat" panose="00000500000000000000" pitchFamily="2" charset="0"/>
              </a:rPr>
              <a:t> </a:t>
            </a:r>
            <a:r>
              <a:rPr lang="en-US" dirty="0" err="1">
                <a:latin typeface="Montserrat" panose="00000500000000000000" pitchFamily="2" charset="0"/>
              </a:rPr>
              <a:t>piese</a:t>
            </a:r>
            <a:r>
              <a:rPr lang="en-US" dirty="0">
                <a:latin typeface="Montserrat" panose="00000500000000000000" pitchFamily="2" charset="0"/>
              </a:rPr>
              <a:t> de </a:t>
            </a:r>
            <a:r>
              <a:rPr lang="en-US" dirty="0" err="1">
                <a:latin typeface="Montserrat" panose="00000500000000000000" pitchFamily="2" charset="0"/>
              </a:rPr>
              <a:t>teatru</a:t>
            </a:r>
            <a:r>
              <a:rPr lang="en-US" dirty="0">
                <a:latin typeface="Montserrat" panose="00000500000000000000" pitchFamily="2" charset="0"/>
              </a:rPr>
              <a:t> </a:t>
            </a:r>
            <a:r>
              <a:rPr lang="en-US" dirty="0" err="1">
                <a:latin typeface="Montserrat" panose="00000500000000000000" pitchFamily="2" charset="0"/>
              </a:rPr>
              <a:t>și</a:t>
            </a:r>
            <a:r>
              <a:rPr lang="en-US" dirty="0">
                <a:latin typeface="Montserrat" panose="00000500000000000000" pitchFamily="2" charset="0"/>
              </a:rPr>
              <a:t> </a:t>
            </a:r>
            <a:r>
              <a:rPr lang="en-US" dirty="0" err="1">
                <a:latin typeface="Montserrat" panose="00000500000000000000" pitchFamily="2" charset="0"/>
              </a:rPr>
              <a:t>niciuna</a:t>
            </a:r>
            <a:r>
              <a:rPr lang="en-US" dirty="0">
                <a:latin typeface="Montserrat" panose="00000500000000000000" pitchFamily="2" charset="0"/>
              </a:rPr>
              <a:t> nu </a:t>
            </a:r>
            <a:r>
              <a:rPr lang="en-US" dirty="0" err="1">
                <a:latin typeface="Montserrat" panose="00000500000000000000" pitchFamily="2" charset="0"/>
              </a:rPr>
              <a:t>îi</a:t>
            </a:r>
            <a:r>
              <a:rPr lang="en-US" dirty="0">
                <a:latin typeface="Montserrat" panose="00000500000000000000" pitchFamily="2" charset="0"/>
              </a:rPr>
              <a:t> </a:t>
            </a:r>
            <a:r>
              <a:rPr lang="en-US" dirty="0" err="1">
                <a:latin typeface="Montserrat" panose="00000500000000000000" pitchFamily="2" charset="0"/>
              </a:rPr>
              <a:t>mai</a:t>
            </a:r>
            <a:r>
              <a:rPr lang="en-US" dirty="0">
                <a:latin typeface="Montserrat" panose="00000500000000000000" pitchFamily="2" charset="0"/>
              </a:rPr>
              <a:t> </a:t>
            </a:r>
            <a:r>
              <a:rPr lang="en-US" dirty="0" err="1">
                <a:latin typeface="Montserrat" panose="00000500000000000000" pitchFamily="2" charset="0"/>
              </a:rPr>
              <a:t>este</a:t>
            </a:r>
            <a:r>
              <a:rPr lang="en-US" dirty="0">
                <a:latin typeface="Montserrat" panose="00000500000000000000" pitchFamily="2" charset="0"/>
              </a:rPr>
              <a:t> </a:t>
            </a:r>
            <a:r>
              <a:rPr lang="en-US" dirty="0" err="1">
                <a:latin typeface="Montserrat" panose="00000500000000000000" pitchFamily="2" charset="0"/>
              </a:rPr>
              <a:t>atribuită</a:t>
            </a:r>
            <a:r>
              <a:rPr lang="en-US" dirty="0">
                <a:latin typeface="Montserrat" panose="00000500000000000000" pitchFamily="2" charset="0"/>
              </a:rPr>
              <a:t> </a:t>
            </a:r>
            <a:r>
              <a:rPr lang="en-US" dirty="0" err="1">
                <a:latin typeface="Montserrat" panose="00000500000000000000" pitchFamily="2" charset="0"/>
              </a:rPr>
              <a:t>după</a:t>
            </a:r>
            <a:r>
              <a:rPr lang="en-US" dirty="0">
                <a:latin typeface="Montserrat" panose="00000500000000000000" pitchFamily="2" charset="0"/>
              </a:rPr>
              <a:t> 1613. </a:t>
            </a:r>
            <a:r>
              <a:rPr lang="en-US" dirty="0" err="1">
                <a:latin typeface="Montserrat" panose="00000500000000000000" pitchFamily="2" charset="0"/>
              </a:rPr>
              <a:t>Ultimele</a:t>
            </a:r>
            <a:r>
              <a:rPr lang="en-US" dirty="0">
                <a:latin typeface="Montserrat" panose="00000500000000000000" pitchFamily="2" charset="0"/>
              </a:rPr>
              <a:t> </a:t>
            </a:r>
            <a:r>
              <a:rPr lang="en-US" dirty="0" err="1">
                <a:latin typeface="Montserrat" panose="00000500000000000000" pitchFamily="2" charset="0"/>
              </a:rPr>
              <a:t>trei</a:t>
            </a:r>
            <a:r>
              <a:rPr lang="en-US" dirty="0">
                <a:latin typeface="Montserrat" panose="00000500000000000000" pitchFamily="2" charset="0"/>
              </a:rPr>
              <a:t> </a:t>
            </a:r>
            <a:r>
              <a:rPr lang="en-US" dirty="0" err="1">
                <a:latin typeface="Montserrat" panose="00000500000000000000" pitchFamily="2" charset="0"/>
              </a:rPr>
              <a:t>piese</a:t>
            </a:r>
            <a:r>
              <a:rPr lang="en-US" dirty="0">
                <a:latin typeface="Montserrat" panose="00000500000000000000" pitchFamily="2" charset="0"/>
              </a:rPr>
              <a:t> ale sale au </a:t>
            </a:r>
            <a:r>
              <a:rPr lang="en-US" dirty="0" err="1">
                <a:latin typeface="Montserrat" panose="00000500000000000000" pitchFamily="2" charset="0"/>
              </a:rPr>
              <a:t>fost</a:t>
            </a:r>
            <a:r>
              <a:rPr lang="en-US" dirty="0">
                <a:latin typeface="Montserrat" panose="00000500000000000000" pitchFamily="2" charset="0"/>
              </a:rPr>
              <a:t> </a:t>
            </a:r>
            <a:r>
              <a:rPr lang="en-US" dirty="0" err="1">
                <a:latin typeface="Montserrat" panose="00000500000000000000" pitchFamily="2" charset="0"/>
              </a:rPr>
              <a:t>colaborări</a:t>
            </a:r>
            <a:r>
              <a:rPr lang="en-US" dirty="0">
                <a:latin typeface="Montserrat" panose="00000500000000000000" pitchFamily="2" charset="0"/>
              </a:rPr>
              <a:t>, </a:t>
            </a:r>
            <a:r>
              <a:rPr lang="en-US" dirty="0" err="1">
                <a:latin typeface="Montserrat" panose="00000500000000000000" pitchFamily="2" charset="0"/>
              </a:rPr>
              <a:t>probabil</a:t>
            </a:r>
            <a:r>
              <a:rPr lang="en-US" dirty="0">
                <a:latin typeface="Montserrat" panose="00000500000000000000" pitchFamily="2" charset="0"/>
              </a:rPr>
              <a:t> cu John Fletcher, care </a:t>
            </a:r>
            <a:r>
              <a:rPr lang="en-US" dirty="0" err="1">
                <a:latin typeface="Montserrat" panose="00000500000000000000" pitchFamily="2" charset="0"/>
              </a:rPr>
              <a:t>i</a:t>
            </a:r>
            <a:r>
              <a:rPr lang="en-US" dirty="0">
                <a:latin typeface="Montserrat" panose="00000500000000000000" pitchFamily="2" charset="0"/>
              </a:rPr>
              <a:t>-a </a:t>
            </a:r>
            <a:r>
              <a:rPr lang="en-US" dirty="0" err="1">
                <a:latin typeface="Montserrat" panose="00000500000000000000" pitchFamily="2" charset="0"/>
              </a:rPr>
              <a:t>succedat</a:t>
            </a:r>
            <a:r>
              <a:rPr lang="en-US" dirty="0">
                <a:latin typeface="Montserrat" panose="00000500000000000000" pitchFamily="2" charset="0"/>
              </a:rPr>
              <a:t> ca dramaturg </a:t>
            </a:r>
            <a:r>
              <a:rPr lang="en-US" dirty="0" err="1">
                <a:latin typeface="Montserrat" panose="00000500000000000000" pitchFamily="2" charset="0"/>
              </a:rPr>
              <a:t>în</a:t>
            </a:r>
            <a:r>
              <a:rPr lang="en-US" dirty="0">
                <a:latin typeface="Montserrat" panose="00000500000000000000" pitchFamily="2" charset="0"/>
              </a:rPr>
              <a:t> </a:t>
            </a:r>
            <a:r>
              <a:rPr lang="en-US" dirty="0" err="1">
                <a:latin typeface="Montserrat" panose="00000500000000000000" pitchFamily="2" charset="0"/>
              </a:rPr>
              <a:t>compania</a:t>
            </a:r>
            <a:r>
              <a:rPr lang="en-US" dirty="0">
                <a:latin typeface="Montserrat" panose="00000500000000000000" pitchFamily="2" charset="0"/>
              </a:rPr>
              <a:t> </a:t>
            </a:r>
            <a:r>
              <a:rPr lang="en-US" dirty="0" err="1">
                <a:latin typeface="Montserrat" panose="00000500000000000000" pitchFamily="2" charset="0"/>
              </a:rPr>
              <a:t>teatrală</a:t>
            </a:r>
            <a:r>
              <a:rPr lang="en-US" dirty="0">
                <a:latin typeface="Montserrat" panose="00000500000000000000" pitchFamily="2" charset="0"/>
              </a:rPr>
              <a:t> „</a:t>
            </a:r>
            <a:r>
              <a:rPr lang="en-US" dirty="0" err="1">
                <a:latin typeface="Montserrat" panose="00000500000000000000" pitchFamily="2" charset="0"/>
              </a:rPr>
              <a:t>Oamenii</a:t>
            </a:r>
            <a:r>
              <a:rPr lang="en-US" dirty="0">
                <a:latin typeface="Montserrat" panose="00000500000000000000" pitchFamily="2" charset="0"/>
              </a:rPr>
              <a:t> </a:t>
            </a:r>
            <a:r>
              <a:rPr lang="en-US" dirty="0" err="1">
                <a:latin typeface="Montserrat" panose="00000500000000000000" pitchFamily="2" charset="0"/>
              </a:rPr>
              <a:t>regelui</a:t>
            </a:r>
            <a:r>
              <a:rPr lang="en-US" dirty="0">
                <a:latin typeface="Montserrat" panose="00000500000000000000" pitchFamily="2" charset="0"/>
              </a:rPr>
              <a:t>”.</a:t>
            </a:r>
            <a:endParaRPr lang="ro-RO" dirty="0">
              <a:latin typeface="Montserrat" panose="00000500000000000000" pitchFamily="2" charset="0"/>
            </a:endParaRPr>
          </a:p>
          <a:p>
            <a:pPr algn="just"/>
            <a:endParaRPr lang="ro-RO" dirty="0">
              <a:latin typeface="Montserrat" panose="00000500000000000000" pitchFamily="2" charset="0"/>
            </a:endParaRPr>
          </a:p>
          <a:p>
            <a:pPr algn="just"/>
            <a:r>
              <a:rPr lang="ro-RO" dirty="0">
                <a:latin typeface="Montserrat" panose="00000500000000000000" pitchFamily="2" charset="0"/>
              </a:rPr>
              <a:t>	</a:t>
            </a:r>
            <a:r>
              <a:rPr lang="en-US" dirty="0">
                <a:latin typeface="Montserrat" panose="00000500000000000000" pitchFamily="2" charset="0"/>
              </a:rPr>
              <a:t>Shakespeare a </a:t>
            </a:r>
            <a:r>
              <a:rPr lang="en-US" dirty="0" err="1">
                <a:latin typeface="Montserrat" panose="00000500000000000000" pitchFamily="2" charset="0"/>
              </a:rPr>
              <a:t>murit</a:t>
            </a:r>
            <a:r>
              <a:rPr lang="en-US" dirty="0">
                <a:latin typeface="Montserrat" panose="00000500000000000000" pitchFamily="2" charset="0"/>
              </a:rPr>
              <a:t> la 23 </a:t>
            </a:r>
            <a:r>
              <a:rPr lang="en-US" dirty="0" err="1">
                <a:latin typeface="Montserrat" panose="00000500000000000000" pitchFamily="2" charset="0"/>
              </a:rPr>
              <a:t>aprilie</a:t>
            </a:r>
            <a:r>
              <a:rPr lang="en-US" dirty="0">
                <a:latin typeface="Montserrat" panose="00000500000000000000" pitchFamily="2" charset="0"/>
              </a:rPr>
              <a:t> 1616. Susanna s-a </a:t>
            </a:r>
            <a:r>
              <a:rPr lang="en-US" dirty="0" err="1">
                <a:latin typeface="Montserrat" panose="00000500000000000000" pitchFamily="2" charset="0"/>
              </a:rPr>
              <a:t>căsătorit</a:t>
            </a:r>
            <a:r>
              <a:rPr lang="en-US" dirty="0">
                <a:latin typeface="Montserrat" panose="00000500000000000000" pitchFamily="2" charset="0"/>
              </a:rPr>
              <a:t> cu un medic, John Hall, </a:t>
            </a:r>
            <a:r>
              <a:rPr lang="en-US" dirty="0" err="1">
                <a:latin typeface="Montserrat" panose="00000500000000000000" pitchFamily="2" charset="0"/>
              </a:rPr>
              <a:t>în</a:t>
            </a:r>
            <a:r>
              <a:rPr lang="en-US" dirty="0">
                <a:latin typeface="Montserrat" panose="00000500000000000000" pitchFamily="2" charset="0"/>
              </a:rPr>
              <a:t> 1607, </a:t>
            </a:r>
            <a:r>
              <a:rPr lang="en-US" dirty="0" err="1">
                <a:latin typeface="Montserrat" panose="00000500000000000000" pitchFamily="2" charset="0"/>
              </a:rPr>
              <a:t>iar</a:t>
            </a:r>
            <a:r>
              <a:rPr lang="en-US" dirty="0">
                <a:latin typeface="Montserrat" panose="00000500000000000000" pitchFamily="2" charset="0"/>
              </a:rPr>
              <a:t> Judith s-a </a:t>
            </a:r>
            <a:r>
              <a:rPr lang="en-US" dirty="0" err="1">
                <a:latin typeface="Montserrat" panose="00000500000000000000" pitchFamily="2" charset="0"/>
              </a:rPr>
              <a:t>căsătorit</a:t>
            </a:r>
            <a:r>
              <a:rPr lang="en-US" dirty="0">
                <a:latin typeface="Montserrat" panose="00000500000000000000" pitchFamily="2" charset="0"/>
              </a:rPr>
              <a:t> cu Thomas Quiney, un </a:t>
            </a:r>
            <a:r>
              <a:rPr lang="en-US" dirty="0" err="1">
                <a:latin typeface="Montserrat" panose="00000500000000000000" pitchFamily="2" charset="0"/>
              </a:rPr>
              <a:t>podgorean</a:t>
            </a:r>
            <a:r>
              <a:rPr lang="en-US" dirty="0">
                <a:latin typeface="Montserrat" panose="00000500000000000000" pitchFamily="2" charset="0"/>
              </a:rPr>
              <a:t>, cu </a:t>
            </a:r>
            <a:r>
              <a:rPr lang="en-US" dirty="0" err="1">
                <a:latin typeface="Montserrat" panose="00000500000000000000" pitchFamily="2" charset="0"/>
              </a:rPr>
              <a:t>două</a:t>
            </a:r>
            <a:r>
              <a:rPr lang="en-US" dirty="0">
                <a:latin typeface="Montserrat" panose="00000500000000000000" pitchFamily="2" charset="0"/>
              </a:rPr>
              <a:t> </a:t>
            </a:r>
            <a:r>
              <a:rPr lang="en-US" dirty="0" err="1">
                <a:latin typeface="Montserrat" panose="00000500000000000000" pitchFamily="2" charset="0"/>
              </a:rPr>
              <a:t>luni</a:t>
            </a:r>
            <a:r>
              <a:rPr lang="en-US" dirty="0">
                <a:latin typeface="Montserrat" panose="00000500000000000000" pitchFamily="2" charset="0"/>
              </a:rPr>
              <a:t> </a:t>
            </a:r>
            <a:r>
              <a:rPr lang="en-US" dirty="0" err="1">
                <a:latin typeface="Montserrat" panose="00000500000000000000" pitchFamily="2" charset="0"/>
              </a:rPr>
              <a:t>înainte</a:t>
            </a:r>
            <a:r>
              <a:rPr lang="en-US" dirty="0">
                <a:latin typeface="Montserrat" panose="00000500000000000000" pitchFamily="2" charset="0"/>
              </a:rPr>
              <a:t> de </a:t>
            </a:r>
            <a:r>
              <a:rPr lang="en-US" dirty="0" err="1">
                <a:latin typeface="Montserrat" panose="00000500000000000000" pitchFamily="2" charset="0"/>
              </a:rPr>
              <a:t>moartea</a:t>
            </a:r>
            <a:r>
              <a:rPr lang="en-US" dirty="0">
                <a:latin typeface="Montserrat" panose="00000500000000000000" pitchFamily="2" charset="0"/>
              </a:rPr>
              <a:t> </a:t>
            </a:r>
            <a:r>
              <a:rPr lang="en-US" dirty="0" err="1">
                <a:latin typeface="Montserrat" panose="00000500000000000000" pitchFamily="2" charset="0"/>
              </a:rPr>
              <a:t>lui</a:t>
            </a:r>
            <a:r>
              <a:rPr lang="en-US" dirty="0">
                <a:latin typeface="Montserrat" panose="00000500000000000000" pitchFamily="2" charset="0"/>
              </a:rPr>
              <a:t> Shakespeare.</a:t>
            </a:r>
          </a:p>
        </p:txBody>
      </p:sp>
      <p:pic>
        <p:nvPicPr>
          <p:cNvPr id="3" name="Picture 14">
            <a:extLst>
              <a:ext uri="{FF2B5EF4-FFF2-40B4-BE49-F238E27FC236}">
                <a16:creationId xmlns:a16="http://schemas.microsoft.com/office/drawing/2014/main" id="{10E6203C-6E97-7A4C-54E2-0722F0201CAE}"/>
              </a:ext>
            </a:extLst>
          </p:cNvPr>
          <p:cNvPicPr>
            <a:picLocks noChangeAspect="1"/>
          </p:cNvPicPr>
          <p:nvPr/>
        </p:nvPicPr>
        <p:blipFill>
          <a:blip r:embed="rId3"/>
          <a:stretch>
            <a:fillRect/>
          </a:stretch>
        </p:blipFill>
        <p:spPr>
          <a:xfrm>
            <a:off x="6212264" y="5812764"/>
            <a:ext cx="2931736" cy="916097"/>
          </a:xfrm>
          <a:prstGeom prst="rect">
            <a:avLst/>
          </a:prstGeom>
        </p:spPr>
      </p:pic>
    </p:spTree>
    <p:extLst>
      <p:ext uri="{BB962C8B-B14F-4D97-AF65-F5344CB8AC3E}">
        <p14:creationId xmlns:p14="http://schemas.microsoft.com/office/powerpoint/2010/main" val="1101567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ox(in)">
                                      <p:cBhvr>
                                        <p:cTn id="7" dur="2000"/>
                                        <p:tgtEl>
                                          <p:spTgt spid="4">
                                            <p:txEl>
                                              <p:pRg st="0" end="0"/>
                                            </p:txEl>
                                          </p:spTgt>
                                        </p:tgtEl>
                                      </p:cBhvr>
                                    </p:animEffect>
                                  </p:childTnLst>
                                </p:cTn>
                              </p:par>
                            </p:childTnLst>
                          </p:cTn>
                        </p:par>
                        <p:par>
                          <p:cTn id="8" fill="hold">
                            <p:stCondLst>
                              <p:cond delay="2000"/>
                            </p:stCondLst>
                            <p:childTnLst>
                              <p:par>
                                <p:cTn id="9" presetID="4" presetClass="entr" presetSubtype="16" fill="hold"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box(in)">
                                      <p:cBhvr>
                                        <p:cTn id="11"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4B23D4-E456-39ED-6F64-C681918305C1}"/>
              </a:ext>
            </a:extLst>
          </p:cNvPr>
          <p:cNvPicPr>
            <a:picLocks noChangeAspect="1"/>
          </p:cNvPicPr>
          <p:nvPr/>
        </p:nvPicPr>
        <p:blipFill>
          <a:blip r:embed="rId2"/>
          <a:stretch>
            <a:fillRect/>
          </a:stretch>
        </p:blipFill>
        <p:spPr>
          <a:xfrm>
            <a:off x="6903504" y="-106264"/>
            <a:ext cx="2342134" cy="2698636"/>
          </a:xfrm>
          <a:prstGeom prst="rect">
            <a:avLst/>
          </a:prstGeom>
        </p:spPr>
      </p:pic>
      <p:pic>
        <p:nvPicPr>
          <p:cNvPr id="4" name="Content Placeholder 3">
            <a:extLst>
              <a:ext uri="{FF2B5EF4-FFF2-40B4-BE49-F238E27FC236}">
                <a16:creationId xmlns:a16="http://schemas.microsoft.com/office/drawing/2014/main" id="{DFFD7D71-BE38-4570-CA2A-097D876112E4}"/>
              </a:ext>
            </a:extLst>
          </p:cNvPr>
          <p:cNvPicPr>
            <a:picLocks noGrp="1" noChangeAspect="1"/>
          </p:cNvPicPr>
          <p:nvPr>
            <p:ph idx="1"/>
          </p:nvPr>
        </p:nvPicPr>
        <p:blipFill>
          <a:blip r:embed="rId3"/>
          <a:stretch>
            <a:fillRect/>
          </a:stretch>
        </p:blipFill>
        <p:spPr>
          <a:xfrm>
            <a:off x="6820110" y="4618025"/>
            <a:ext cx="2414965" cy="2316650"/>
          </a:xfrm>
          <a:prstGeom prst="rect">
            <a:avLst/>
          </a:prstGeom>
        </p:spPr>
      </p:pic>
      <p:pic>
        <p:nvPicPr>
          <p:cNvPr id="6" name="Picture 5">
            <a:extLst>
              <a:ext uri="{FF2B5EF4-FFF2-40B4-BE49-F238E27FC236}">
                <a16:creationId xmlns:a16="http://schemas.microsoft.com/office/drawing/2014/main" id="{593AE348-7532-BD7E-1A78-4753167D9812}"/>
              </a:ext>
            </a:extLst>
          </p:cNvPr>
          <p:cNvPicPr>
            <a:picLocks noChangeAspect="1"/>
          </p:cNvPicPr>
          <p:nvPr/>
        </p:nvPicPr>
        <p:blipFill>
          <a:blip r:embed="rId4"/>
          <a:stretch>
            <a:fillRect/>
          </a:stretch>
        </p:blipFill>
        <p:spPr>
          <a:xfrm>
            <a:off x="0" y="0"/>
            <a:ext cx="1670449" cy="1554615"/>
          </a:xfrm>
          <a:prstGeom prst="rect">
            <a:avLst/>
          </a:prstGeom>
        </p:spPr>
      </p:pic>
      <p:sp>
        <p:nvSpPr>
          <p:cNvPr id="7" name="TextBox 6">
            <a:extLst>
              <a:ext uri="{FF2B5EF4-FFF2-40B4-BE49-F238E27FC236}">
                <a16:creationId xmlns:a16="http://schemas.microsoft.com/office/drawing/2014/main" id="{ADB1EBAF-EF7A-14B7-EB11-09D814E744EA}"/>
              </a:ext>
            </a:extLst>
          </p:cNvPr>
          <p:cNvSpPr txBox="1"/>
          <p:nvPr/>
        </p:nvSpPr>
        <p:spPr>
          <a:xfrm>
            <a:off x="1831732" y="349009"/>
            <a:ext cx="4673790" cy="1015663"/>
          </a:xfrm>
          <a:prstGeom prst="rect">
            <a:avLst/>
          </a:prstGeom>
          <a:noFill/>
        </p:spPr>
        <p:txBody>
          <a:bodyPr wrap="square" rtlCol="0">
            <a:spAutoFit/>
          </a:bodyPr>
          <a:lstStyle/>
          <a:p>
            <a:r>
              <a:rPr lang="en-US" sz="6000" b="1" dirty="0" err="1">
                <a:solidFill>
                  <a:schemeClr val="accent2"/>
                </a:solidFill>
                <a:latin typeface="Montserrat" panose="00000500000000000000" pitchFamily="2" charset="-18"/>
              </a:rPr>
              <a:t>Curiozi</a:t>
            </a:r>
            <a:r>
              <a:rPr lang="ro-RO" sz="6000" b="1" dirty="0">
                <a:solidFill>
                  <a:schemeClr val="accent2"/>
                </a:solidFill>
                <a:latin typeface="Montserrat" panose="00000500000000000000" pitchFamily="2" charset="-18"/>
              </a:rPr>
              <a:t>tăți</a:t>
            </a:r>
          </a:p>
        </p:txBody>
      </p:sp>
      <p:sp>
        <p:nvSpPr>
          <p:cNvPr id="9" name="TextBox 8">
            <a:extLst>
              <a:ext uri="{FF2B5EF4-FFF2-40B4-BE49-F238E27FC236}">
                <a16:creationId xmlns:a16="http://schemas.microsoft.com/office/drawing/2014/main" id="{6C94A135-9E10-26F0-D0F3-BAEDD03DCE71}"/>
              </a:ext>
            </a:extLst>
          </p:cNvPr>
          <p:cNvSpPr txBox="1"/>
          <p:nvPr/>
        </p:nvSpPr>
        <p:spPr>
          <a:xfrm>
            <a:off x="466629" y="1626791"/>
            <a:ext cx="6275592" cy="784830"/>
          </a:xfrm>
          <a:prstGeom prst="rect">
            <a:avLst/>
          </a:prstGeom>
          <a:noFill/>
        </p:spPr>
        <p:txBody>
          <a:bodyPr wrap="square">
            <a:spAutoFit/>
          </a:bodyPr>
          <a:lstStyle/>
          <a:p>
            <a:pPr algn="just"/>
            <a:r>
              <a:rPr lang="ro-RO" sz="1500" dirty="0">
                <a:latin typeface="Montserrat" panose="00000500000000000000" pitchFamily="2" charset="-18"/>
              </a:rPr>
              <a:t>1) În 1585, misteriosul William Shakespeare a dispărut din înregistrări timp de aproximativ șapte ani! Istoricii se referă adesea la această parte a vieții scriitorului drept „ anii pierduți ”.</a:t>
            </a:r>
          </a:p>
        </p:txBody>
      </p:sp>
      <p:sp>
        <p:nvSpPr>
          <p:cNvPr id="11" name="TextBox 10">
            <a:extLst>
              <a:ext uri="{FF2B5EF4-FFF2-40B4-BE49-F238E27FC236}">
                <a16:creationId xmlns:a16="http://schemas.microsoft.com/office/drawing/2014/main" id="{B0AD051B-26CB-9227-3292-63A5D9139F56}"/>
              </a:ext>
            </a:extLst>
          </p:cNvPr>
          <p:cNvSpPr txBox="1"/>
          <p:nvPr/>
        </p:nvSpPr>
        <p:spPr>
          <a:xfrm>
            <a:off x="466629" y="2505670"/>
            <a:ext cx="8620811" cy="1015663"/>
          </a:xfrm>
          <a:prstGeom prst="rect">
            <a:avLst/>
          </a:prstGeom>
          <a:noFill/>
        </p:spPr>
        <p:txBody>
          <a:bodyPr wrap="square">
            <a:spAutoFit/>
          </a:bodyPr>
          <a:lstStyle/>
          <a:p>
            <a:pPr algn="just"/>
            <a:r>
              <a:rPr lang="ro-RO" sz="1500" dirty="0">
                <a:latin typeface="Montserrat" panose="00000500000000000000" pitchFamily="2" charset="-18"/>
              </a:rPr>
              <a:t>2) William s-a născut în aprilie 1564 într-un oraș numit Stratford-upon-Avon, în mijlocul Angliei. Familia lui era și ea la mijloc – adică nu bogat, dar nici sărac. Tatăl său avea o serie de slujbe, inclusiv vânzarea de piele și lână, degustător de bere și ca producător de mănuși, iar familia – toți cei cinci – locuia deasupra unui magazin de mănuși.</a:t>
            </a:r>
          </a:p>
        </p:txBody>
      </p:sp>
      <p:sp>
        <p:nvSpPr>
          <p:cNvPr id="14" name="TextBox 13">
            <a:extLst>
              <a:ext uri="{FF2B5EF4-FFF2-40B4-BE49-F238E27FC236}">
                <a16:creationId xmlns:a16="http://schemas.microsoft.com/office/drawing/2014/main" id="{217C4C0D-C25A-F903-8248-5EEE563EF57D}"/>
              </a:ext>
            </a:extLst>
          </p:cNvPr>
          <p:cNvSpPr txBox="1"/>
          <p:nvPr/>
        </p:nvSpPr>
        <p:spPr>
          <a:xfrm>
            <a:off x="466629" y="3497135"/>
            <a:ext cx="8620811" cy="1938992"/>
          </a:xfrm>
          <a:prstGeom prst="rect">
            <a:avLst/>
          </a:prstGeom>
          <a:noFill/>
        </p:spPr>
        <p:txBody>
          <a:bodyPr wrap="square">
            <a:spAutoFit/>
          </a:bodyPr>
          <a:lstStyle/>
          <a:p>
            <a:pPr algn="just"/>
            <a:r>
              <a:rPr lang="ro-RO" sz="1500" dirty="0">
                <a:latin typeface="Montserrat" panose="00000500000000000000" pitchFamily="2" charset="-18"/>
              </a:rPr>
              <a:t>3) Ai mai multe în comun cu Shakespeare decât crezi. Shakespeare a trăit și a supraviețuit unei pandemii, una dintre numeroasele valuri ale ciumei bubonice. Foarte trist, însă, fiul său Hamnet a murit de ciuma, la vârsta de doar 11 ani. Acest lucru a afectat scrisul lui William și teme precum boala, moartea și durerea au trecut prin multe dintre piesele sale. Deși nimeni nu știe cu siguranță, este probabil ca Shakespeare să fi numit personajul său cel mai tragic, Hamlet, după fiul său.</a:t>
            </a:r>
          </a:p>
          <a:p>
            <a:pPr algn="just"/>
            <a:endParaRPr lang="ro-RO" sz="1500" dirty="0">
              <a:latin typeface="Montserrat" panose="00000500000000000000" pitchFamily="2" charset="-18"/>
            </a:endParaRPr>
          </a:p>
          <a:p>
            <a:pPr algn="just"/>
            <a:endParaRPr lang="ro-RO" sz="1500" dirty="0">
              <a:latin typeface="Montserrat" panose="00000500000000000000" pitchFamily="2" charset="-18"/>
            </a:endParaRPr>
          </a:p>
        </p:txBody>
      </p:sp>
      <p:sp>
        <p:nvSpPr>
          <p:cNvPr id="16" name="TextBox 15">
            <a:extLst>
              <a:ext uri="{FF2B5EF4-FFF2-40B4-BE49-F238E27FC236}">
                <a16:creationId xmlns:a16="http://schemas.microsoft.com/office/drawing/2014/main" id="{74D7839B-5B08-EE95-68F2-E5A368EAF5F4}"/>
              </a:ext>
            </a:extLst>
          </p:cNvPr>
          <p:cNvSpPr txBox="1"/>
          <p:nvPr/>
        </p:nvSpPr>
        <p:spPr>
          <a:xfrm>
            <a:off x="466629" y="4954306"/>
            <a:ext cx="5999846" cy="784830"/>
          </a:xfrm>
          <a:prstGeom prst="rect">
            <a:avLst/>
          </a:prstGeom>
          <a:noFill/>
        </p:spPr>
        <p:txBody>
          <a:bodyPr wrap="square">
            <a:spAutoFit/>
          </a:bodyPr>
          <a:lstStyle/>
          <a:p>
            <a:pPr algn="just"/>
            <a:r>
              <a:rPr lang="ro-RO" sz="1500" dirty="0">
                <a:latin typeface="Montserrat" panose="00000500000000000000" pitchFamily="2" charset="-18"/>
              </a:rPr>
              <a:t>4) Căsătorit la fragedă vârstă de 18 ani cu Anne Hathaway (nu cu actrița din The Witches!), Shakespeare a avut trei copii în trei ani!</a:t>
            </a:r>
          </a:p>
        </p:txBody>
      </p:sp>
    </p:spTree>
    <p:extLst>
      <p:ext uri="{BB962C8B-B14F-4D97-AF65-F5344CB8AC3E}">
        <p14:creationId xmlns:p14="http://schemas.microsoft.com/office/powerpoint/2010/main" val="3495180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4A38D-6981-98AC-6B51-7D0BA41346A0}"/>
              </a:ext>
            </a:extLst>
          </p:cNvPr>
          <p:cNvSpPr>
            <a:spLocks noGrp="1"/>
          </p:cNvSpPr>
          <p:nvPr>
            <p:ph type="title"/>
          </p:nvPr>
        </p:nvSpPr>
        <p:spPr>
          <a:xfrm>
            <a:off x="2092752" y="289712"/>
            <a:ext cx="6743110" cy="1325563"/>
          </a:xfrm>
        </p:spPr>
        <p:txBody>
          <a:bodyPr>
            <a:normAutofit/>
          </a:bodyPr>
          <a:lstStyle/>
          <a:p>
            <a:r>
              <a:rPr lang="ro-RO" sz="5400" b="1" dirty="0">
                <a:solidFill>
                  <a:schemeClr val="accent1"/>
                </a:solidFill>
                <a:latin typeface="Montserrat" panose="00000500000000000000" pitchFamily="2" charset="-18"/>
              </a:rPr>
              <a:t>Bibliografie</a:t>
            </a:r>
          </a:p>
        </p:txBody>
      </p:sp>
      <p:sp>
        <p:nvSpPr>
          <p:cNvPr id="3" name="Content Placeholder 2">
            <a:extLst>
              <a:ext uri="{FF2B5EF4-FFF2-40B4-BE49-F238E27FC236}">
                <a16:creationId xmlns:a16="http://schemas.microsoft.com/office/drawing/2014/main" id="{02EC9505-AAF3-51BB-010D-08A8793C8153}"/>
              </a:ext>
            </a:extLst>
          </p:cNvPr>
          <p:cNvSpPr>
            <a:spLocks noGrp="1"/>
          </p:cNvSpPr>
          <p:nvPr>
            <p:ph idx="1"/>
          </p:nvPr>
        </p:nvSpPr>
        <p:spPr/>
        <p:txBody>
          <a:bodyPr/>
          <a:lstStyle/>
          <a:p>
            <a:r>
              <a:rPr lang="ro-RO" dirty="0">
                <a:latin typeface="Montserrat" panose="00000500000000000000" pitchFamily="2" charset="-18"/>
                <a:hlinkClick r:id="rId2"/>
              </a:rPr>
              <a:t>https://www.bbc.co.uk/programmes/articles/39gmbBJvx1wdxkq9wnmZxBn/11-surprising-facts-about-william-shakespeare</a:t>
            </a:r>
            <a:endParaRPr lang="ro-RO" dirty="0">
              <a:latin typeface="Montserrat" panose="00000500000000000000" pitchFamily="2" charset="-18"/>
            </a:endParaRPr>
          </a:p>
          <a:p>
            <a:pPr marL="0" indent="0">
              <a:buNone/>
            </a:pPr>
            <a:endParaRPr lang="ro-RO" dirty="0">
              <a:latin typeface="Montserrat" panose="00000500000000000000" pitchFamily="2" charset="-18"/>
            </a:endParaRPr>
          </a:p>
          <a:p>
            <a:r>
              <a:rPr lang="ro-RO" dirty="0">
                <a:latin typeface="Montserrat" panose="00000500000000000000" pitchFamily="2" charset="-18"/>
                <a:hlinkClick r:id="rId3"/>
              </a:rPr>
              <a:t>https://kmarket.ro/articol/top-8-opere-scrise-de-william-shakespeare</a:t>
            </a:r>
            <a:endParaRPr lang="ro-RO" dirty="0">
              <a:latin typeface="Montserrat" panose="00000500000000000000" pitchFamily="2" charset="-18"/>
            </a:endParaRPr>
          </a:p>
          <a:p>
            <a:pPr marL="0" indent="0">
              <a:buNone/>
            </a:pPr>
            <a:endParaRPr lang="ro-RO" dirty="0">
              <a:latin typeface="Montserrat" panose="00000500000000000000" pitchFamily="2" charset="-18"/>
            </a:endParaRPr>
          </a:p>
          <a:p>
            <a:r>
              <a:rPr lang="ro-RO" dirty="0">
                <a:latin typeface="Montserrat" panose="00000500000000000000" pitchFamily="2" charset="-18"/>
                <a:hlinkClick r:id="rId4"/>
              </a:rPr>
              <a:t>https://www.shakespeare.org.uk/explore-shakespeare/shakespedia/william-shakespeare/william-shakespeare-biography/</a:t>
            </a:r>
            <a:endParaRPr lang="ro-RO" dirty="0">
              <a:latin typeface="Montserrat" panose="00000500000000000000" pitchFamily="2" charset="-18"/>
            </a:endParaRPr>
          </a:p>
          <a:p>
            <a:endParaRPr lang="ro-RO" dirty="0">
              <a:latin typeface="Montserrat" panose="00000500000000000000" pitchFamily="2" charset="-18"/>
            </a:endParaRPr>
          </a:p>
        </p:txBody>
      </p:sp>
      <p:sp>
        <p:nvSpPr>
          <p:cNvPr id="5" name="Half Frame 4">
            <a:extLst>
              <a:ext uri="{FF2B5EF4-FFF2-40B4-BE49-F238E27FC236}">
                <a16:creationId xmlns:a16="http://schemas.microsoft.com/office/drawing/2014/main" id="{6C7C59D7-CE35-134C-C908-E34A835E9337}"/>
              </a:ext>
            </a:extLst>
          </p:cNvPr>
          <p:cNvSpPr/>
          <p:nvPr/>
        </p:nvSpPr>
        <p:spPr>
          <a:xfrm>
            <a:off x="0" y="0"/>
            <a:ext cx="2243579" cy="1027522"/>
          </a:xfrm>
          <a:prstGeom prst="halfFram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o-RO">
              <a:solidFill>
                <a:schemeClr val="tx1"/>
              </a:solidFill>
            </a:endParaRPr>
          </a:p>
        </p:txBody>
      </p:sp>
    </p:spTree>
    <p:extLst>
      <p:ext uri="{BB962C8B-B14F-4D97-AF65-F5344CB8AC3E}">
        <p14:creationId xmlns:p14="http://schemas.microsoft.com/office/powerpoint/2010/main" val="3886144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theme/theme1.xml><?xml version="1.0" encoding="utf-8"?>
<a:theme xmlns:a="http://schemas.openxmlformats.org/drawingml/2006/main" name="1_Office Theme">
  <a:themeElements>
    <a:clrScheme name="shakespeare">
      <a:dk1>
        <a:srgbClr val="000000"/>
      </a:dk1>
      <a:lt1>
        <a:srgbClr val="FFFFFF"/>
      </a:lt1>
      <a:dk2>
        <a:srgbClr val="595959"/>
      </a:dk2>
      <a:lt2>
        <a:srgbClr val="EEEEEE"/>
      </a:lt2>
      <a:accent1>
        <a:srgbClr val="B99566"/>
      </a:accent1>
      <a:accent2>
        <a:srgbClr val="D5B78B"/>
      </a:accent2>
      <a:accent3>
        <a:srgbClr val="5151AB"/>
      </a:accent3>
      <a:accent4>
        <a:srgbClr val="F76927"/>
      </a:accent4>
      <a:accent5>
        <a:srgbClr val="CE609C"/>
      </a:accent5>
      <a:accent6>
        <a:srgbClr val="EC3E35"/>
      </a:accent6>
      <a:hlink>
        <a:srgbClr val="0097A7"/>
      </a:hlink>
      <a:folHlink>
        <a:srgbClr val="0097A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252</TotalTime>
  <Words>944</Words>
  <Application>Microsoft Office PowerPoint</Application>
  <PresentationFormat>On-screen Show (4:3)</PresentationFormat>
  <Paragraphs>41</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Montserrat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Bibliografie</vt:lpstr>
      <vt:lpstr> „A fi sau a nu fi: iată-ntrebarea. Mai nobil e să-nduri în cuget, oare, Săgeţi şi praştii ale-ursitei rele, Sau apucând o armă tu sa curmi al restriştilor noian? (...)”    W. Shakespeare, „Hamlet”, fragment actul III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Harivenkadesh T.D</dc:creator>
  <cp:lastModifiedBy>Lucian Constantin Stefan</cp:lastModifiedBy>
  <cp:revision>14</cp:revision>
  <dcterms:created xsi:type="dcterms:W3CDTF">2023-04-26T13:22:54Z</dcterms:created>
  <dcterms:modified xsi:type="dcterms:W3CDTF">2024-02-28T13:28:44Z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b58b62f-6f94-46bd-8089-18e64b0a9abb_Enabled">
    <vt:lpwstr>true</vt:lpwstr>
  </property>
  <property fmtid="{D5CDD505-2E9C-101B-9397-08002B2CF9AE}" pid="3" name="MSIP_Label_5b58b62f-6f94-46bd-8089-18e64b0a9abb_SetDate">
    <vt:lpwstr>2024-02-26T15:37:24Z</vt:lpwstr>
  </property>
  <property fmtid="{D5CDD505-2E9C-101B-9397-08002B2CF9AE}" pid="4" name="MSIP_Label_5b58b62f-6f94-46bd-8089-18e64b0a9abb_Method">
    <vt:lpwstr>Standard</vt:lpwstr>
  </property>
  <property fmtid="{D5CDD505-2E9C-101B-9397-08002B2CF9AE}" pid="5" name="MSIP_Label_5b58b62f-6f94-46bd-8089-18e64b0a9abb_Name">
    <vt:lpwstr>defa4170-0d19-0005-0004-bc88714345d2</vt:lpwstr>
  </property>
  <property fmtid="{D5CDD505-2E9C-101B-9397-08002B2CF9AE}" pid="6" name="MSIP_Label_5b58b62f-6f94-46bd-8089-18e64b0a9abb_SiteId">
    <vt:lpwstr>a6eb79fa-c4a9-4cce-818d-b85274d15305</vt:lpwstr>
  </property>
  <property fmtid="{D5CDD505-2E9C-101B-9397-08002B2CF9AE}" pid="7" name="MSIP_Label_5b58b62f-6f94-46bd-8089-18e64b0a9abb_ActionId">
    <vt:lpwstr>355f9e81-844b-4ea6-9ed3-55f10642efc4</vt:lpwstr>
  </property>
  <property fmtid="{D5CDD505-2E9C-101B-9397-08002B2CF9AE}" pid="8" name="MSIP_Label_5b58b62f-6f94-46bd-8089-18e64b0a9abb_ContentBits">
    <vt:lpwstr>0</vt:lpwstr>
  </property>
</Properties>
</file>